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2" r:id="rId4"/>
    <p:sldId id="259" r:id="rId5"/>
    <p:sldId id="256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92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Welcome</a:t>
            </a:r>
            <a:r>
              <a:rPr lang="ru-RU" sz="2000" b="1" dirty="0" smtClean="0"/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"Point of Growth" of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Vysheslavskaya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Middle School opened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two laboratories focusing on natural science and technology.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876322" cy="2901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69021"/>
            <a:ext cx="3592790" cy="2688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0" y="3922514"/>
            <a:ext cx="3888432" cy="2910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38" y="1409007"/>
            <a:ext cx="3600400" cy="2694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4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The laboratories are equipped with modern equipment including an electron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microscope, sensors of various characteristics, research kits, programmable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constructors and others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409211" cy="32959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there that biology, chemistry, physics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" y="1586632"/>
            <a:ext cx="5212071" cy="234543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6203032" cy="2791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8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there that technology, robotics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7177"/>
            <a:ext cx="5760640" cy="25922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96" y="1417638"/>
            <a:ext cx="6228184" cy="2649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645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are held as well as events like conferences, tournaments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lectures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802" y="1417639"/>
            <a:ext cx="3333262" cy="24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094" y="4053078"/>
            <a:ext cx="2229107" cy="2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61" y="4026728"/>
            <a:ext cx="2053823" cy="27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186" y="1417638"/>
            <a:ext cx="23179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Завуч\Desktop\Документы для сайта\Attachments_vodopyanova.yul@yandex.ru_2022-04-11_20-58-35\IMG_49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5419" y="4275158"/>
            <a:ext cx="3292760" cy="2468648"/>
          </a:xfrm>
          <a:prstGeom prst="rect">
            <a:avLst/>
          </a:prstGeom>
          <a:noFill/>
        </p:spPr>
      </p:pic>
      <p:pic>
        <p:nvPicPr>
          <p:cNvPr id="1033" name="Picture 9" descr="C:\Users\Завуч\Desktop\Документы для сайта\Attachments_vodopyanova.yul@yandex.ru_2022-04-13_07-21-48 (1)\IMG_49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417638"/>
            <a:ext cx="3010251" cy="237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Schoolchildren conduct experiments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8029" y="2986634"/>
            <a:ext cx="4525963" cy="33944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28" y="1143794"/>
            <a:ext cx="4080272" cy="5440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539" y="1552819"/>
            <a:ext cx="3424594" cy="2568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8717" y="4103434"/>
            <a:ext cx="3136563" cy="2352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are preparing for lessons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218" y="1690489"/>
            <a:ext cx="4525963" cy="3394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98" y="1052736"/>
            <a:ext cx="3888302" cy="475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47139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23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b="1" dirty="0" smtClean="0"/>
              <a:t> Welcome</a:t>
            </a:r>
            <a:r>
              <a:rPr lang="ru-RU" b="1" dirty="0" smtClean="0"/>
              <a:t>!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dirty="0" err="1" smtClean="0"/>
              <a:t>Vysheslavskaya</a:t>
            </a:r>
            <a:r>
              <a:rPr lang="en-US" sz="2000" dirty="0" smtClean="0"/>
              <a:t> </a:t>
            </a:r>
            <a:r>
              <a:rPr lang="en-US" sz="2000" dirty="0" smtClean="0"/>
              <a:t>Middle School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29 </a:t>
            </a:r>
            <a:r>
              <a:rPr lang="en-GB" sz="2000" dirty="0" err="1" smtClean="0"/>
              <a:t>Shkolnaya</a:t>
            </a:r>
            <a:r>
              <a:rPr lang="en-GB" sz="2000" dirty="0" smtClean="0"/>
              <a:t> Str., </a:t>
            </a:r>
            <a:r>
              <a:rPr lang="en-GB" sz="2000" dirty="0" err="1" smtClean="0"/>
              <a:t>Proshenino</a:t>
            </a:r>
            <a:r>
              <a:rPr lang="en-GB" sz="2000" dirty="0" smtClean="0"/>
              <a:t> village,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GB" sz="2000" dirty="0" err="1" smtClean="0"/>
              <a:t>Gavrilov-Yamsky</a:t>
            </a:r>
            <a:r>
              <a:rPr lang="en-GB" sz="2000" dirty="0" smtClean="0"/>
              <a:t> district,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GB" sz="2000" dirty="0" smtClean="0"/>
              <a:t>Yaroslavl region, </a:t>
            </a:r>
            <a:r>
              <a:rPr lang="en-US" sz="2000" dirty="0" smtClean="0"/>
              <a:t>152244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GB" sz="2000" dirty="0" smtClean="0"/>
              <a:t>Russia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get-altay/1526642/2a0000016a52ca8b806a4d6b11048adadd9e/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071810"/>
            <a:ext cx="5649945" cy="32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Welcome! The center "Point of Growth" of the Vysheslavskaya Middle School opened in September 2021. It consists of two laboratories focusing on natural science and technology. </vt:lpstr>
      <vt:lpstr>The laboratories are equipped with modern equipment including an electron microscope, sensors of various characteristics, research kits, programmable constructors and others. </vt:lpstr>
      <vt:lpstr>It is there that biology, chemistry, physics classes. </vt:lpstr>
      <vt:lpstr>It is there that technology, robotics classes…</vt:lpstr>
      <vt:lpstr>and extracurricular activities are held as well as events like conferences, tournaments and lectures. </vt:lpstr>
      <vt:lpstr>Schoolchildren conduct experiments</vt:lpstr>
      <vt:lpstr>Teachers are preparing for lessons</vt:lpstr>
      <vt:lpstr>     Welcome!  Vysheslavskaya Middle School 29 Shkolnaya Str., Proshenino village,  Gavrilov-Yamsky district, Yaroslavl region, 152244 Russia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Завуч</cp:lastModifiedBy>
  <cp:revision>11</cp:revision>
  <dcterms:created xsi:type="dcterms:W3CDTF">2022-12-20T07:16:33Z</dcterms:created>
  <dcterms:modified xsi:type="dcterms:W3CDTF">2023-01-19T09:06:56Z</dcterms:modified>
</cp:coreProperties>
</file>