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9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3FEDF-26BC-40C6-90CD-FF8CDE9B43D2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88C8D-84E5-4085-A1AC-35BE560B0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1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88C8D-84E5-4085-A1AC-35BE560B09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1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248472"/>
          </a:xfrm>
        </p:spPr>
        <p:txBody>
          <a:bodyPr>
            <a:normAutofit fontScale="92500" lnSpcReduction="20000"/>
          </a:bodyPr>
          <a:lstStyle/>
          <a:p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естественно-научной и технологической направленностей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«Точка роста»</a:t>
            </a:r>
          </a:p>
          <a:p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Гаврилов-Ямский</a:t>
            </a:r>
            <a:r>
              <a:rPr lang="ru-RU" sz="1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р-н, </a:t>
            </a:r>
            <a:r>
              <a:rPr lang="ru-RU" sz="15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д.Прошенино</a:t>
            </a:r>
            <a:endParaRPr lang="ru-RU" sz="15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03.09.2021</a:t>
            </a:r>
            <a:endParaRPr lang="ru-RU" sz="15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757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Вышеславская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основная школа»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564904"/>
            <a:ext cx="6400800" cy="3528392"/>
          </a:xfrm>
        </p:spPr>
        <p:txBody>
          <a:bodyPr>
            <a:normAutofit/>
          </a:bodyPr>
          <a:lstStyle/>
          <a:p>
            <a:endParaRPr lang="ru-RU" sz="15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6382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 рамках федерального проекта «Современная школа»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«Образование»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базе МОУ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Вышеслаквская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ОШ» 3 сентября 2021 года состоялось торжественное открытие Центра образования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технологической направленностей «Точка роста»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706" y="2060848"/>
            <a:ext cx="5178588" cy="388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44824"/>
            <a:ext cx="6400800" cy="4248472"/>
          </a:xfrm>
        </p:spPr>
        <p:txBody>
          <a:bodyPr>
            <a:normAutofit/>
          </a:bodyPr>
          <a:lstStyle/>
          <a:p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»Точка роста» состоит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двух кабинетов-лабораторий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лаборантскими комнатами, каждый из которых оборудован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 школьную и внеклассную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876" y="2307211"/>
            <a:ext cx="3699097" cy="2774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7174" y="2303614"/>
            <a:ext cx="3687668" cy="2765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6640" y="2313116"/>
            <a:ext cx="3692349" cy="27692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9748" y="800100"/>
            <a:ext cx="4572000" cy="3429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1470" y="686835"/>
            <a:ext cx="3717032" cy="2787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3759" y="3027234"/>
            <a:ext cx="4101075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44824"/>
            <a:ext cx="6400800" cy="4248472"/>
          </a:xfrm>
        </p:spPr>
        <p:txBody>
          <a:bodyPr>
            <a:normAutofit/>
          </a:bodyPr>
          <a:lstStyle/>
          <a:p>
            <a:endParaRPr lang="ru-RU" sz="15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961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дня открытия Центра «Точка роста» прошли мастер-классы по знакомству с цифровыми лабораториями по физике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физиологии,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экологии, 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также робототехнике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ие\Desktop\888\b5c86c34-68b6-4d19-8c17-e91f47e3d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376264" cy="1296144"/>
          </a:xfrm>
          <a:prstGeom prst="rect">
            <a:avLst/>
          </a:prstGeom>
          <a:noFill/>
        </p:spPr>
      </p:pic>
      <p:pic>
        <p:nvPicPr>
          <p:cNvPr id="3077" name="Picture 5" descr="C:\Users\Алие\Desktop\888\IMG_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509120"/>
            <a:ext cx="2688566" cy="2016424"/>
          </a:xfrm>
          <a:prstGeom prst="rect">
            <a:avLst/>
          </a:prstGeom>
          <a:noFill/>
        </p:spPr>
      </p:pic>
      <p:pic>
        <p:nvPicPr>
          <p:cNvPr id="3078" name="Picture 6" descr="C:\Users\Алие\Desktop\888\IMG_1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628800"/>
            <a:ext cx="2688298" cy="2016224"/>
          </a:xfrm>
          <a:prstGeom prst="rect">
            <a:avLst/>
          </a:prstGeom>
          <a:noFill/>
        </p:spPr>
      </p:pic>
      <p:pic>
        <p:nvPicPr>
          <p:cNvPr id="3079" name="Picture 7" descr="C:\Users\Алие\Desktop\888\IMG_1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09532"/>
            <a:ext cx="2592288" cy="1944216"/>
          </a:xfrm>
          <a:prstGeom prst="rect">
            <a:avLst/>
          </a:prstGeom>
          <a:noFill/>
        </p:spPr>
      </p:pic>
      <p:pic>
        <p:nvPicPr>
          <p:cNvPr id="3080" name="Picture 8" descr="C:\Users\Алие\Desktop\888\IMG_19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365104"/>
            <a:ext cx="2843809" cy="2132856"/>
          </a:xfrm>
          <a:prstGeom prst="rect">
            <a:avLst/>
          </a:prstGeom>
          <a:noFill/>
        </p:spPr>
      </p:pic>
      <p:pic>
        <p:nvPicPr>
          <p:cNvPr id="3081" name="Picture 9" descr="C:\Users\Алие\Desktop\888\IMG_19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628800"/>
            <a:ext cx="3072342" cy="2304256"/>
          </a:xfrm>
          <a:prstGeom prst="rect">
            <a:avLst/>
          </a:prstGeom>
          <a:noFill/>
        </p:spPr>
      </p:pic>
      <p:pic>
        <p:nvPicPr>
          <p:cNvPr id="3082" name="Picture 10" descr="C:\Users\Алие\Desktop\888\IMG_19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996952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137</TotalTime>
  <Words>53</Words>
  <Application>Microsoft Office PowerPoint</Application>
  <PresentationFormat>Экран (4:3)</PresentationFormat>
  <Paragraphs>14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Georgia</vt:lpstr>
      <vt:lpstr>Times New Roman</vt:lpstr>
      <vt:lpstr>Wingdings</vt:lpstr>
      <vt:lpstr>Wingdings 2</vt:lpstr>
      <vt:lpstr>Официальная</vt:lpstr>
      <vt:lpstr>Муниципальное общеобразовательное учреждение «Вышеславская основная школа»</vt:lpstr>
      <vt:lpstr>В рамках федерального проекта «Современная школа»  национального проекта «Образование»  на базе МОУ «Вышеслаквская ОШ» 3 сентября 2021 года состоялось торжественное открытие Центра образования естественно-научной и технологической направленностей «Точка роста»</vt:lpstr>
      <vt:lpstr>Центр »Точка роста» состоит из двух кабинетов-лабораторий  с лаборантскими комнатами, каждый из которых оборудован  под школьную и внеклассную работу </vt:lpstr>
      <vt:lpstr>Презентация PowerPoint</vt:lpstr>
      <vt:lpstr>В рамках дня открытия Центра «Точка роста» прошли мастер-классы по знакомству с цифровыми лабораториями по физике,  физиологии, экологии, а также робототехнике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«Вышеславская основная школа»</dc:title>
  <dc:creator>Учитель</dc:creator>
  <cp:lastModifiedBy>Завуч</cp:lastModifiedBy>
  <cp:revision>17</cp:revision>
  <dcterms:created xsi:type="dcterms:W3CDTF">2021-09-04T18:24:15Z</dcterms:created>
  <dcterms:modified xsi:type="dcterms:W3CDTF">2021-09-06T10:27:57Z</dcterms:modified>
</cp:coreProperties>
</file>