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2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98A10E-4988-8CF8-600A-E626D56DD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32DA6B-8624-E8F0-36BC-0678E587F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DF3A1A-A526-F99E-C543-A8AAACE6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0AB5EB-09AC-8BB2-EAE1-4FB02568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57FC73-6F3B-FA91-0A7C-182DE230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2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88E7F4-5B32-78FD-8470-F8F8B0D9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8D55E2-A5F3-1D0D-FE5A-B757F49E1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EE7ECB-2BCA-6DE1-BE35-A68BDB20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511C4E-00A0-7E07-B183-A426242C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46F05F2-E28F-C682-6BE5-D124665A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20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9600A42-6316-7BD8-A2E2-B18B43019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397C1B-6C7C-CE10-C2F9-2EB43DFDC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BBCC4A-6A83-D449-6CBF-67986003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D03DEF-CBBA-219C-7257-BEB4596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25509A-B1AF-34E5-B021-BC78A2B2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5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11E01E-9FCE-94C4-0372-B906203B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21D05A-2300-0471-7C88-FB20079F1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1751C1-DF8A-2D9C-86B4-3D4C7996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3E5BC9-64F9-6BD7-0C9D-072E8C69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E8DF30-C310-0510-10ED-BD324C39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10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39D63F-F58F-9031-4C47-9230FC22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569712-BE47-DCED-BED4-B61F2113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6D680A-0F97-6818-5652-387FDE97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7C37B9-4EFE-1A28-130E-2625F451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0A122E-CF8C-628D-ACD7-2F0920A0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5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CB8159-20DE-C20C-6821-1A8043B0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184FFD-5C42-5DFA-B310-F7628E7F5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62D28C-7B42-03AC-A6F2-10904EDB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E06602-FDC6-BCFA-0DFF-7C257F39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2BDCB8-B054-9FE2-F2D4-BFF90F7F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97C4ED-F8B6-B1C2-8AF9-120E778E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3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AC81ED-31CC-999D-84A2-DA7D01E7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956749-B17A-9BB1-88B9-A00315103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94A2BE-4D74-88B9-D62D-68D9F1481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537BA8D-9254-6E83-586C-C4EDBEFFE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FF37DDD-0215-5FC1-F479-12B09ED1F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3997F3D-686D-0219-B4A0-BE54AB7D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F12F07-FB92-9132-D5FE-A756F27B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B02E032-BF2D-C0D1-65F6-FE8C32A3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5EEDEE-1F32-8143-CB37-CDF9A5AC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EABB2BB-4064-B830-7B7F-5316AD7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E09326F-3563-84EA-74DC-DBF2FFAA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E933716-C50A-1040-E90A-8E162E5A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5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76C4BA1-54DA-64EF-C6EA-FC74CA92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F717D57-84B3-6682-0059-562C2F49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6D35C1E-195D-432F-FC4D-D67215E8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13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31F03-3CCC-958F-7669-5F4C7840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BF977A-66BE-B085-25B0-DE7DB1A9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BA35F7-B67D-8D2A-7151-9A6D06EA3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1A2846-87E9-6EEC-7618-6689A016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4724B9-CBDF-E99F-5BD4-A04FD8EE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82A065-13A0-1066-68FA-69790FF8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55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AF3A57-79B6-D74D-083B-3485862E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DF8DFF-AE1A-C952-C2D8-00165B461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36EF8A-F96F-0F31-6D88-3D1CBCFCD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E3C28C-0F5D-1EC6-47FA-C8766190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F00641-5B1D-0E27-4896-52EEDEC5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F12D90-E97E-7D54-EC1D-C1AB042E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54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417560-B253-8FB6-0EE8-48CAC219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8742A4-C436-B230-D2B6-27D390D2D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0BB3F0-2FCE-87EE-0C8C-15CBDF3D9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0967-2F67-A948-9E50-FBF8EE74140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1E7A19-5D5E-9FCB-7B4B-04F7280B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B0CDA7-0A4F-AF4D-533D-2A3095486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AE0C-CC31-754A-8DB4-0980CA813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7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yshs-gav.edu.yar.ru/tsentr_obrazovaniya_estestv_88/meropriyatiy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454EC-D6EA-021F-8B2D-E4D192205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«В ногу со временем»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244EB3-8C5A-7C08-DADB-6A71EA632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252760" cy="292233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/>
              <a:t>МОУ «</a:t>
            </a:r>
            <a:r>
              <a:rPr lang="ru-RU" sz="2900" b="1" dirty="0" err="1" smtClean="0"/>
              <a:t>Вышеславская</a:t>
            </a:r>
            <a:r>
              <a:rPr lang="ru-RU" sz="2900" b="1" dirty="0" smtClean="0"/>
              <a:t> основная школа</a:t>
            </a:r>
          </a:p>
          <a:p>
            <a:r>
              <a:rPr lang="ru-RU" sz="2900" dirty="0" err="1" smtClean="0"/>
              <a:t>Гаврилов-Ямский</a:t>
            </a:r>
            <a:r>
              <a:rPr lang="ru-RU" sz="2900" dirty="0" smtClean="0"/>
              <a:t> МР, Ярославская обл.</a:t>
            </a:r>
          </a:p>
          <a:p>
            <a:pPr algn="r"/>
            <a:r>
              <a:rPr lang="ru-RU" sz="2000" b="1" dirty="0" smtClean="0"/>
              <a:t>Команда проекта:</a:t>
            </a:r>
          </a:p>
          <a:p>
            <a:pPr algn="r"/>
            <a:r>
              <a:rPr lang="ru-RU" sz="2000" b="1" dirty="0" smtClean="0"/>
              <a:t>Груздева В., директор, руководитель</a:t>
            </a:r>
          </a:p>
          <a:p>
            <a:pPr algn="r"/>
            <a:r>
              <a:rPr lang="ru-RU" sz="2000" b="1" dirty="0" smtClean="0"/>
              <a:t> Центра «Точка роста», учитель физики;</a:t>
            </a:r>
          </a:p>
          <a:p>
            <a:pPr algn="r"/>
            <a:r>
              <a:rPr lang="ru-RU" sz="2000" b="1" dirty="0" smtClean="0"/>
              <a:t>Водопьянова Ю.С., зам. директора по УВР;</a:t>
            </a:r>
          </a:p>
          <a:p>
            <a:pPr algn="r"/>
            <a:r>
              <a:rPr lang="ru-RU" sz="2000" b="1" dirty="0" smtClean="0"/>
              <a:t>Лаврова Н.А., учитель английского языка;</a:t>
            </a:r>
          </a:p>
          <a:p>
            <a:pPr algn="r"/>
            <a:r>
              <a:rPr lang="ru-RU" sz="2000" b="1" dirty="0" smtClean="0"/>
              <a:t>Рыжакова Н.Ю., учитель биологии, химии;</a:t>
            </a:r>
          </a:p>
          <a:p>
            <a:pPr algn="r"/>
            <a:r>
              <a:rPr lang="ru-RU" sz="2000" b="1" dirty="0" smtClean="0"/>
              <a:t>Степанова Е.В., педагог внеурочной деятельности;</a:t>
            </a:r>
          </a:p>
          <a:p>
            <a:pPr algn="r"/>
            <a:r>
              <a:rPr lang="ru-RU" sz="2000" b="1" dirty="0" smtClean="0"/>
              <a:t>Новиков С.А., педагог дополнительного образования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CCCD6B-7403-E483-38CC-C35D83CD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744" y="227712"/>
            <a:ext cx="3576016" cy="1221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9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4EB8B-BCCE-EE07-958D-347DF781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02" y="365125"/>
            <a:ext cx="869709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Ура! К нам пришли инновации!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Готовимся к трансформации!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10EF0AF-2F48-1A9A-9C70-61AB32E3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50" y="5577623"/>
            <a:ext cx="1879910" cy="643128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62865" y="1546452"/>
            <a:ext cx="85909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 современное оборудование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учеников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знания английского языка (обозначение кнопок, клавиш, команд, чтение инструкций и т.п.)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Стадии внедрения инноваций (по К. Левину):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размораживание - осознание необходимости и неотвратимости перемен;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изменение - введение новшества;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замораживание - выявление и устранения недостатков, переход нововведения в практику.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754762" y="1690688"/>
            <a:ext cx="1091380" cy="212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078362" y="2020528"/>
            <a:ext cx="1091380" cy="212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95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0684" y="0"/>
            <a:ext cx="8463116" cy="15752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Идея – создать </a:t>
            </a:r>
            <a:br>
              <a:rPr lang="ru-RU" b="1" dirty="0" smtClean="0"/>
            </a:br>
            <a:r>
              <a:rPr lang="ru-RU" b="1" dirty="0" smtClean="0"/>
              <a:t>«языковую подушку безопасности»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1511141"/>
              </p:ext>
            </p:extLst>
          </p:nvPr>
        </p:nvGraphicFramePr>
        <p:xfrm>
          <a:off x="1838633" y="1406013"/>
          <a:ext cx="10097730" cy="545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9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1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28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7447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СРОКИ/Ответственные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27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21.11</a:t>
                      </a:r>
                      <a:r>
                        <a:rPr lang="ru-RU" sz="1400" b="1" baseline="0" dirty="0" smtClean="0"/>
                        <a:t> – 27.11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28.11 – 14.12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14.12 - 21.12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22.12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71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 Провести опрос об актуальности проблемы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1.12. </a:t>
                      </a:r>
                    </a:p>
                    <a:p>
                      <a:r>
                        <a:rPr lang="ru-RU" sz="1400" b="1" dirty="0" smtClean="0"/>
                        <a:t>Отв. Груздева</a:t>
                      </a:r>
                      <a:r>
                        <a:rPr lang="ru-RU" sz="1400" b="1" baseline="0" dirty="0" smtClean="0"/>
                        <a:t> В.В.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Написать</a:t>
                      </a:r>
                      <a:r>
                        <a:rPr lang="ru-RU" sz="1400" b="1" baseline="0" dirty="0" smtClean="0"/>
                        <a:t> сценарий досуговой деятельности в школьном лагере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5.12 Отв.</a:t>
                      </a:r>
                    </a:p>
                    <a:p>
                      <a:r>
                        <a:rPr lang="ru-RU" sz="1400" b="1" dirty="0" smtClean="0"/>
                        <a:t>Новиков С.А.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Написать</a:t>
                      </a:r>
                      <a:r>
                        <a:rPr lang="ru-RU" sz="1400" b="1" baseline="0" dirty="0" smtClean="0"/>
                        <a:t> сценарий внеурочной деятельности «Занимательный английский»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Отв. Лаврова Н.А.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4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Написать</a:t>
                      </a:r>
                      <a:r>
                        <a:rPr lang="ru-RU" sz="1400" b="1" baseline="0" dirty="0" smtClean="0"/>
                        <a:t> сценарий внеурочной деятельности «Занимательный английский»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Отв. Лаврова Н.А.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06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Создание</a:t>
                      </a:r>
                      <a:r>
                        <a:rPr lang="ru-RU" sz="1400" b="1" baseline="0" dirty="0" smtClean="0"/>
                        <a:t> 3-х проектных продуктов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Отв. Степанова Е.В,, Лаврова Н.А.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548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Презентовать продукт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Отв. Водопьянова</a:t>
                      </a:r>
                      <a:r>
                        <a:rPr lang="ru-RU" sz="1400" b="1" baseline="0" dirty="0" smtClean="0"/>
                        <a:t> Ю.С.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13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4EB8B-BCCE-EE07-958D-347DF781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02" y="365125"/>
            <a:ext cx="8697097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10EF0AF-2F48-1A9A-9C70-61AB32E3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50" y="5577623"/>
            <a:ext cx="1879910" cy="643128"/>
          </a:xfrm>
        </p:spPr>
      </p:pic>
      <p:sp>
        <p:nvSpPr>
          <p:cNvPr id="4" name="TextBox 3"/>
          <p:cNvSpPr txBox="1"/>
          <p:nvPr/>
        </p:nvSpPr>
        <p:spPr>
          <a:xfrm>
            <a:off x="2185060" y="365125"/>
            <a:ext cx="9785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делали?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команде, мастер-парах;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Вводили оборудование в урочную и внеурочную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готовили сценарии;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вместе с детьми, делились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опытом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142713" y="3864918"/>
            <a:ext cx="3327748" cy="24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31" y="3605241"/>
            <a:ext cx="4020223" cy="3015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8" y="3365140"/>
            <a:ext cx="2621525" cy="3495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10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4EB8B-BCCE-EE07-958D-347DF781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6" y="365125"/>
            <a:ext cx="927919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мы получили от участия в проекте?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10EF0AF-2F48-1A9A-9C70-61AB32E3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50" y="5577623"/>
            <a:ext cx="1879910" cy="643128"/>
          </a:xfrm>
        </p:spPr>
      </p:pic>
      <p:sp>
        <p:nvSpPr>
          <p:cNvPr id="6" name="Прямоугольник 5"/>
          <p:cNvSpPr/>
          <p:nvPr/>
        </p:nvSpPr>
        <p:spPr>
          <a:xfrm>
            <a:off x="1917290" y="1357881"/>
            <a:ext cx="874728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Инвентаризация собственных ресурсов (учителей и учеников) в познании английского языка.</a:t>
            </a:r>
          </a:p>
          <a:p>
            <a:r>
              <a:rPr lang="ru-RU" sz="3200" dirty="0" smtClean="0"/>
              <a:t>Создание условий для освоения языкового поля.</a:t>
            </a:r>
          </a:p>
          <a:p>
            <a:r>
              <a:rPr lang="ru-RU" sz="3200" dirty="0" smtClean="0"/>
              <a:t>Возможность активно и полноценно использовать оборудование Центра «Точка роста».</a:t>
            </a:r>
            <a:endParaRPr lang="ru-RU" sz="3200" dirty="0"/>
          </a:p>
        </p:txBody>
      </p:sp>
      <p:pic>
        <p:nvPicPr>
          <p:cNvPr id="1026" name="Picture 2" descr="Where you sleep matter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248">
            <a:off x="9357940" y="4433670"/>
            <a:ext cx="2613277" cy="2138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32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4EB8B-BCCE-EE07-958D-347DF781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02" y="365125"/>
            <a:ext cx="8697097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10EF0AF-2F48-1A9A-9C70-61AB32E3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50" y="5577623"/>
            <a:ext cx="1879910" cy="643128"/>
          </a:xfrm>
        </p:spPr>
      </p:pic>
      <p:sp>
        <p:nvSpPr>
          <p:cNvPr id="4" name="TextBox 3"/>
          <p:cNvSpPr txBox="1"/>
          <p:nvPr/>
        </p:nvSpPr>
        <p:spPr>
          <a:xfrm>
            <a:off x="2185060" y="365125"/>
            <a:ext cx="97851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vyshs-gav.edu.yar.ru/tsentr_obrazovaniya_estestv_88/meropriyatiya.html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Центра «Точка роста»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Вышеславской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школы (на английском языке).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Словарик англоязычных и технических терминов по теме «Компьютер».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 языке производителю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 (образец).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02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4EB8B-BCCE-EE07-958D-347DF781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060" y="816077"/>
            <a:ext cx="9168739" cy="1494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"Если будем учить сегодня так как учили вчера, </a:t>
            </a:r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>
                <a:solidFill>
                  <a:srgbClr val="002060"/>
                </a:solidFill>
              </a:rPr>
              <a:t>украдем у детей завтра"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10EF0AF-2F48-1A9A-9C70-61AB32E3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150" y="5577623"/>
            <a:ext cx="1879910" cy="643128"/>
          </a:xfrm>
        </p:spPr>
      </p:pic>
      <p:pic>
        <p:nvPicPr>
          <p:cNvPr id="7" name="Содержимое 3" descr="https://cf.ppt-online.org/files1/slide/y/YQbemwtR2Bhr5foagW1d4CsEp9KnOX0D3THGZVF8i/slide-49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008" y="2106362"/>
            <a:ext cx="6594842" cy="41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71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</TotalTime>
  <Words>356</Words>
  <Application>Microsoft Office PowerPoint</Application>
  <PresentationFormat>Произвольный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«В ногу со временем»</vt:lpstr>
      <vt:lpstr>Ура! К нам пришли инновации! Готовимся к трансформации!</vt:lpstr>
      <vt:lpstr>Идея – создать  «языковую подушку безопасности»</vt:lpstr>
      <vt:lpstr>  </vt:lpstr>
      <vt:lpstr>Что мы получили от участия в проекте?</vt:lpstr>
      <vt:lpstr>  </vt:lpstr>
      <vt:lpstr>"Если будем учить сегодня так как учили вчера, мы украдем у детей завтра"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Алие</cp:lastModifiedBy>
  <cp:revision>33</cp:revision>
  <dcterms:created xsi:type="dcterms:W3CDTF">2022-07-19T11:39:44Z</dcterms:created>
  <dcterms:modified xsi:type="dcterms:W3CDTF">2022-12-22T05:23:01Z</dcterms:modified>
</cp:coreProperties>
</file>