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6" r:id="rId10"/>
    <p:sldId id="265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1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500174"/>
            <a:ext cx="8305800" cy="4429156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Аварии на химически опасных объектах и их возможные последствия.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учитель: Степанова Е.В</a:t>
            </a:r>
          </a:p>
          <a:p>
            <a:pPr algn="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357190"/>
          </a:xfrm>
        </p:spPr>
        <p:txBody>
          <a:bodyPr/>
          <a:lstStyle/>
          <a:p>
            <a:r>
              <a:rPr lang="ru-RU" dirty="0" smtClean="0"/>
              <a:t>МОУ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Вышеславская</a:t>
            </a:r>
            <a:r>
              <a:rPr lang="ru-RU" dirty="0" smtClean="0"/>
              <a:t> ОШ»</a:t>
            </a:r>
            <a:endParaRPr lang="ru-RU" dirty="0"/>
          </a:p>
        </p:txBody>
      </p:sp>
      <p:pic>
        <p:nvPicPr>
          <p:cNvPr id="4" name="Рисунок 3" descr="img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3536158"/>
            <a:ext cx="3929090" cy="2946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инженерно-технические мероприятия по хранению и использованию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АХОВ, СДЯВ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сил и средств для ликвидации химически опасных аварий;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их порядку и правилам поведения в условиях возникновения аварий;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средствами индивидуальной и коллективной защиты;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людей и использование ими средств индивидуальной и коллективной защиты;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повседневный химический контроль;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зон возможного химического заражения;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(оповещение) о непосредственной угрозе поражения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АХОВ и СДЯВ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временную эвакуацию из угрожаемых районов;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химическую разведку района аварии;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оказание медицинской помощи пострадавшим;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локализацию и ликвидацию последствий аварии.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по ликвидации последствий химически опасных аварий включает:</a:t>
            </a:r>
          </a:p>
        </p:txBody>
      </p:sp>
    </p:spTree>
    <p:extLst>
      <p:ext uri="{BB962C8B-B14F-4D97-AF65-F5344CB8AC3E}">
        <p14:creationId xmlns="" xmlns:p14="http://schemas.microsoft.com/office/powerpoint/2010/main" val="19569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применение средств индивидуальной защиты спасателем (при необходимости, в зависимости от ситуации);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устранение причины воздействия угрожающих факторов (вывод пострадавшего из загазованной зоны, освобождение пострадавшего от действия электрического тока, извлечение утопающего из воды);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срочная оценка состояния пострадавшего (визуальный осмотр, справиться о самочувствии, определить наличие признаков жизни);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позвать на помощь окружающих, а также попросить вызвать «скорую»;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придание пострадавшему безопасного для каждого конкретного случая положения;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принять меры по устранению опасных для жизни состояний (проведение реанимационных мероприятий, остановка кровотечения)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не оставлять пострадавшего без внимания, постоянно контролировать его состояние, продолжать поддерживать жизненные функции его организма до прибытия медицинских работников.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just"/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по спасению жизни и сохранению здоровья пострадавшего должен быть </a:t>
            </a: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следующим:</a:t>
            </a:r>
            <a:endParaRPr lang="ru-RU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66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331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1988 года в 0 часов 25 минут в Ярославле на перегоне Приволжье - Филино произошла авария грузового поезда М 2502. С рельсов сошли 7 вагонов, в том числе 3 цистерны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гептилом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веществом, являющимся компонентом ракетного топлива. Одна из цистерн опрокинулась набок, разгерметизировалась горловина, и опасное токсическое вещество стало вытекать на насыпь со скоростью 80 - 100 литров в час. Возник очаг химического поражения.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Всего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полотно дороги было разлито около 740 литров и собрано в емкости 450 литров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гептила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эти данные я взяла из отчета, предоставленного мне в управлении по делам гражданской обороны и чрезвычайным ситуациям. Вообще во всех работах по ликвидации аварии были задействованы 1171 человек. Горожан эвакуировали из зоны возможного заражения и разместили в клубе "Гигант" и во Дворце культуры имени Добрынина.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катастрофа в Ярославле (1988)</a:t>
            </a:r>
          </a:p>
        </p:txBody>
      </p:sp>
    </p:spTree>
    <p:extLst>
      <p:ext uri="{BB962C8B-B14F-4D97-AF65-F5344CB8AC3E}">
        <p14:creationId xmlns="" xmlns:p14="http://schemas.microsoft.com/office/powerpoint/2010/main" val="31072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160240" cy="29468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04027"/>
            <a:ext cx="7056784" cy="26902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505" y="332656"/>
            <a:ext cx="3304728" cy="28803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6672"/>
            <a:ext cx="3693929" cy="2902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38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1)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Какую роль играет химическая промышленность в жизни человека?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2) Перечислите аварийно -химические опасные вещества встречающиеся в быту?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3) Что такое химическая 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вария?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Контрольные вопросы: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8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1023938" y="642938"/>
            <a:ext cx="8120062" cy="5143500"/>
          </a:xfrm>
        </p:spPr>
        <p:txBody>
          <a:bodyPr/>
          <a:lstStyle/>
          <a:p>
            <a:pPr algn="l"/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Познакомить учащихся с общими сведениями об авариях на химически опасных объектах и их возможными последствиями;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2)Дать общее представление о группах аварийно-химически опасных веществ и их воздействии на организм человека;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3)Воспитание ответственности за личную безопасность и безопасность окружающих, ценностного отношения к своему здоровью и жизни;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4)Развитие эмоцианально-волевых качеств личности, необходимых для обеспечения безопасного поведения в чрезвычайных ситуациях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3171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распространенные вещества:</a:t>
            </a:r>
          </a:p>
          <a:p>
            <a:r>
              <a:rPr lang="ru-RU" dirty="0" smtClean="0"/>
              <a:t>1) аммиак                                8) фосген</a:t>
            </a:r>
          </a:p>
          <a:p>
            <a:r>
              <a:rPr lang="ru-RU" dirty="0" smtClean="0"/>
              <a:t>2) гидразин                            9) хлор</a:t>
            </a:r>
          </a:p>
          <a:p>
            <a:r>
              <a:rPr lang="ru-RU" dirty="0" smtClean="0"/>
              <a:t>3) диоксин                              10) цианистый водород</a:t>
            </a:r>
          </a:p>
          <a:p>
            <a:r>
              <a:rPr lang="ru-RU" dirty="0" smtClean="0"/>
              <a:t>4) окись углерода</a:t>
            </a:r>
          </a:p>
          <a:p>
            <a:r>
              <a:rPr lang="ru-RU" dirty="0" smtClean="0"/>
              <a:t>5) окись этилена</a:t>
            </a:r>
          </a:p>
          <a:p>
            <a:r>
              <a:rPr lang="ru-RU" dirty="0" smtClean="0"/>
              <a:t>6) сероуглерода</a:t>
            </a:r>
          </a:p>
          <a:p>
            <a:r>
              <a:rPr lang="ru-RU" dirty="0" smtClean="0"/>
              <a:t>7)сернистый ангидрид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700536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Аварийно химически опасное  вещество (АХОВ)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опасное химическое вещество, применяемое в промышленности и в сельском хозяйстве, при  аварийном выбросе которого может произойти заражение окружающей среды в поражающих живой организм концентрациях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СДЯВ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токсичные химические вещества, широко обращающиеся в промышленности, сельском хозяйстве и на транспорте и способные при утечке из разрушенных (поврежденных) технологических ёмкостей вызывать массовые поражения людей, растений, животных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с высокой концентрацией химически опасных объектов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Химически опасный объект 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объект, при аварии на котором или при разрушении которого могут произойти  массовое поражение людей, животных и растений  аварийно химически опасными веществами.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8029708"/>
              </p:ext>
            </p:extLst>
          </p:nvPr>
        </p:nvGraphicFramePr>
        <p:xfrm>
          <a:off x="683567" y="1752090"/>
          <a:ext cx="8064897" cy="4592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6246"/>
                <a:gridCol w="4775800"/>
                <a:gridCol w="1542851"/>
              </a:tblGrid>
              <a:tr h="80218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Район: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и хранимые химически опасные вещества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количество,</a:t>
                      </a:r>
                    </a:p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7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Поволжский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146,3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Центрально-Черноземный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Хлор, аммиак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124,4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Центральный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хлор, синильная и соляная кисло­ты, хлорпикрин, нитрил акриловой кисло­ты, сероуглерод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77,2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Западно-Сибирский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хлор, сероуглерод, хлористый водород, сернистый ангидрид, фтористый водород, </a:t>
                      </a:r>
                      <a:r>
                        <a:rPr lang="ru-RU" sz="1400" dirty="0" err="1">
                          <a:effectLst/>
                        </a:rPr>
                        <a:t>ацетонитрил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50,9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>
                          <a:effectLst/>
                        </a:rPr>
                        <a:t>Северо-Западный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хлор, нитрил акриловой кислоты, водород фтористый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48,5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Уральский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хлор, нитрил акриловой кислоты, водород фтористый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48,5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17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>
                          <a:effectLst/>
                        </a:rPr>
                        <a:t>Волго-Вятский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Хлор, аммиак, соляная кислота, фосген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46,2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6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>
                          <a:effectLst/>
                        </a:rPr>
                        <a:t>Северный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Аммиак, хлор, сернистый ангидрид, соля­ная кислота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dirty="0">
                          <a:effectLst/>
                        </a:rPr>
                        <a:t>25,2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624736" cy="4599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15620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Ферменты-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специфические биологические катализаторы белковой породы, присутствующие в живых организмах и способные во много раз ускорять протекающие в них химические реакции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00043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Поражающие факторы  АХОВ являются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токсическое действие  на организм человека и животного.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Пути попадания в организм человека или животного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896"/>
            <a:ext cx="7776864" cy="39975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6" cy="373857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Очаг химического поражения – это территория, в пределах которой в результате воздействия АХОВ произошли массовые поражения людей, животных и растений.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Химическая авария –это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авария на химически опасном объекте,  сопровождающаяся проливом или выбросом аварийно химически опасного вещества, способная привести к гибели или химическому заражению людей, с/х.  животных и растений, химическому заражению окружающей среды.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39552" y="4077072"/>
            <a:ext cx="3566084" cy="25713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572000" y="3633722"/>
            <a:ext cx="4085879" cy="30374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577" r="1194" b="8855"/>
          <a:stretch/>
        </p:blipFill>
        <p:spPr>
          <a:xfrm>
            <a:off x="417057" y="188640"/>
            <a:ext cx="8043375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49293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газ жёлто – зелёного цвета с резким запахом: сильно раздражает органы дыхания, глаза и кожу; признаки отравления хлором - резкая боль в груди, сухой кашель, рвота, резь в глазах, слезотечение.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Аммиак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бесцветный газ с резким запахом «нашатырного спирта»: поражение дыхательных путей и глаз; признаки отравления аммиаком – насморк, кашель, удушье, слезотечение, учащённое сердцебиение.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Синильная кислота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бесцветная легкоподвижная жидкость с запахом горького миндаля; признаки отравления – металлический привкус во рту, слабость, головокружение, беспокойство, расширение зрачков, замедление пульса, судороги.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u="sng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бесцветный, очень ядовитый газ; признаки отравления: раздражение дыхательных путей, ощущение неприятного привкуса во рту, небольшое слюнотечение, кашель, поражение лёгких, учащённое дыхание, повышение температуры, головная боль, появляется всё усиливающийся кашель с обильным выделением жидкой пенистой мокроты, ощущение боли в горле, груди.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ядовитые вещества на человека оказывают разное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влияние: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1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175</TotalTime>
  <Words>986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МОУ «Вышеславская ОШ»</vt:lpstr>
      <vt:lpstr>Цель занятия:   1) Познакомить учащихся с общими сведениями об авариях на химически опасных объектах и их возможными последствиями; 2)Дать общее представление о группах аварийно-химически опасных веществ и их воздействии на организм человека; 3)Воспитание ответственности за личную безопасность и безопасность окружающих, ценностного отношения к своему здоровью и жизни; 4)Развитие эмоцианально-волевых качеств личности, необходимых для обеспечения безопасного поведения в чрезвычайных ситуациях. </vt:lpstr>
      <vt:lpstr>Аварийно химически опасное  вещество (АХОВ) -  это опасное химическое вещество, применяемое в промышленности и в сельском хозяйстве, при  аварийном выбросе которого может произойти заражение окружающей среды в поражающих живой организм концентрациях СДЯВ – это токсичные химические вещества, широко обращающиеся в промышленности, сельском хозяйстве и на транспорте и способные при утечке из разрушенных (поврежденных) технологических ёмкостей вызывать массовые поражения людей, растений, животных.</vt:lpstr>
      <vt:lpstr>Химически опасный объект - это объект, при аварии на котором или при разрушении которого могут произойти  массовое поражение людей, животных и растений  аварийно химически опасными веществами.</vt:lpstr>
      <vt:lpstr>Ферменты- это специфические биологические катализаторы белковой породы, присутствующие в живых организмах и способные во много раз ускорять протекающие в них химические реакции. </vt:lpstr>
      <vt:lpstr>Слайд 6</vt:lpstr>
      <vt:lpstr>Химическая авария –это  авария на химически опасном объекте,  сопровождающаяся проливом или выбросом аварийно химически опасного вещества, способная привести к гибели или химическому заражению людей, с/х.  животных и растений, химическому заражению окружающей среды.</vt:lpstr>
      <vt:lpstr>Слайд 8</vt:lpstr>
      <vt:lpstr>Различные ядовитые вещества на человека оказывают разное влияние:</vt:lpstr>
      <vt:lpstr>Комплекс мероприятий по ликвидации последствий химически опасных аварий включает:</vt:lpstr>
      <vt:lpstr>Алгоритм действий по спасению жизни и сохранению здоровья пострадавшего должен быть следующим:</vt:lpstr>
      <vt:lpstr>Химическая катастрофа в Ярославле (1988)</vt:lpstr>
      <vt:lpstr>Слайд 13</vt:lpstr>
      <vt:lpstr>Контрольные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«Вышеславская ОШ»</dc:title>
  <dc:creator>дом</dc:creator>
  <cp:lastModifiedBy>user</cp:lastModifiedBy>
  <cp:revision>23</cp:revision>
  <dcterms:created xsi:type="dcterms:W3CDTF">2021-01-26T07:41:54Z</dcterms:created>
  <dcterms:modified xsi:type="dcterms:W3CDTF">2021-03-03T01:12:35Z</dcterms:modified>
</cp:coreProperties>
</file>