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2" r:id="rId6"/>
    <p:sldId id="261" r:id="rId7"/>
    <p:sldId id="270" r:id="rId8"/>
    <p:sldId id="271" r:id="rId9"/>
    <p:sldId id="272" r:id="rId10"/>
    <p:sldId id="273" r:id="rId11"/>
    <p:sldId id="269" r:id="rId12"/>
    <p:sldId id="263" r:id="rId13"/>
    <p:sldId id="264" r:id="rId14"/>
    <p:sldId id="265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0595-E157-49A6-8EF7-DA670C8EF978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3738-DF8C-49EB-94C0-8838C5816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0"/>
            <a:ext cx="4572000" cy="41490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Внеклассное мероприятие</a:t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на 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27089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«Природа – экология – безопасность – мы»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Выполнила Рыжакова Нина Юрьевна</a:t>
            </a:r>
          </a:p>
          <a:p>
            <a:endParaRPr lang="ru-RU" sz="4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demotivation.ru/wp-content/uploads/2020/02/1-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932040" cy="4293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всё приходится чем-то платить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40efa3927b21102a1f3ad1bd06494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Виртуальный экологический рейд: «Какие законы нарушены?»</a:t>
            </a:r>
            <a:endParaRPr lang="ru-RU" dirty="0"/>
          </a:p>
        </p:txBody>
      </p:sp>
      <p:pic>
        <p:nvPicPr>
          <p:cNvPr id="4" name="Содержимое 3" descr="http://www.orenburg.ru/upload/medialibrary/615/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68752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Ситуация 1.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Завод сбросил в реку сточные воды,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загрязненные ядовитыми веществами. Чем это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грозит водоему и жителям города? Какой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экологический закон нарушен? И как правильно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действовать в этой ситуации?</a:t>
            </a:r>
          </a:p>
        </p:txBody>
      </p:sp>
      <p:pic>
        <p:nvPicPr>
          <p:cNvPr id="4" name="Рисунок 3" descr="https://acs-nnov.ru/assets/images/articles/stochnye_vod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717032"/>
            <a:ext cx="4176464" cy="3140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trojdvor.ru/wp-content/uploads/2019/02/1ecc9df99a2c779f8e9bc23fae828c32a4fd4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3717032"/>
            <a:ext cx="4259560" cy="3140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Ситуация 2.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Что-то трудно становится дышать! Ага, это дворники сжигают листву, чтобы не вывозить ее за город. Чем это грозит нам и какой экологический закон дворники нарушают?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ud.kmvcity.ru/files/g/o/e/S001goe1508149475563893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77908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0b26091ceeddaaf0f261660af11d7593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3645024"/>
            <a:ext cx="5148064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Ситуация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В цветочном магазине продаётся удобрение «</a:t>
            </a:r>
            <a:r>
              <a:rPr lang="ru-RU" b="1" dirty="0" err="1">
                <a:solidFill>
                  <a:srgbClr val="0070C0"/>
                </a:solidFill>
              </a:rPr>
              <a:t>биогумус</a:t>
            </a:r>
            <a:r>
              <a:rPr lang="ru-RU" b="1" dirty="0">
                <a:solidFill>
                  <a:srgbClr val="0070C0"/>
                </a:solidFill>
              </a:rPr>
              <a:t>». На упаковке написано, что это удобрение произведено из обыкновенного мусора, а произвёл его необыкновенный червяк, выведенный калифорнийскими учёными! Он очень прожорлив и поедает любой органический материал: опилки, бумагу, картон, гнилые овощи и т.д., превращая всё это в чрезвычайно ценное органическое удобрение – </a:t>
            </a:r>
            <a:r>
              <a:rPr lang="ru-RU" b="1" dirty="0" err="1">
                <a:solidFill>
                  <a:srgbClr val="0070C0"/>
                </a:solidFill>
              </a:rPr>
              <a:t>биогумус</a:t>
            </a:r>
            <a:r>
              <a:rPr lang="ru-RU" b="1" dirty="0">
                <a:solidFill>
                  <a:srgbClr val="0070C0"/>
                </a:solidFill>
              </a:rPr>
              <a:t>. А вот полиэтилен, металл и стекло червяк не ест, он его просто не переваривает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Ситуация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Мы выехали за город, в дачный посёлок. Когда-то тут было болото, весело квакали лягушки, тучей клубились комары. Но дачники решили избавиться от болота и начали его осушать. К каким последствиям для леса и речки это может привести? Какой закон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нарушают люди, желая улучшить природу?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Берегите эти земли, эти воды,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Даже малую былиночку любя.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Берегите всех зверей внутри природы,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Убивайте лишь зверей внутри себя!</a:t>
            </a:r>
            <a:endParaRPr lang="ru-RU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dirty="0"/>
              <a:t>Е.Евтушенко</a:t>
            </a:r>
            <a:endParaRPr lang="ru-RU" dirty="0"/>
          </a:p>
        </p:txBody>
      </p:sp>
      <p:pic>
        <p:nvPicPr>
          <p:cNvPr id="4" name="Рисунок 3" descr="https://www.bsau.ru/upload/iblock/968/%D1%8D%D0%BA%D0%BE%D0%BB%D0%BE%D0%B3%D0%B8%D1%8F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564904"/>
            <a:ext cx="4680520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37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lifeo.ru/wp-content/uploads/beregite-prirodu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zabavnik.club/wp-content/uploads/2018/02/ekologiya_11_070720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0"/>
            <a:ext cx="9144000" cy="30689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</a:rPr>
              <a:t>«Можно, пожалуй, сказать, что назначение человека как бы заключается в том, чтобы уничтожить свой род, предварительно сделав земной шар непригодным для обитания».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                                                                          </a:t>
            </a:r>
            <a:r>
              <a:rPr lang="ru-RU" sz="2200" b="1" dirty="0"/>
              <a:t>Жан Батист Ламарк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Проблемная ситуация «Нужны ли комары?»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stopklopu.com/wp-content/uploads/6/5/a/65a6138b8df72fb0aa6f50fc4b0d37a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84785"/>
            <a:ext cx="4392488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fs00.infourok.ru/images/doc/117/137859/img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2852936"/>
            <a:ext cx="5400600" cy="4005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53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Взаимосвязи в природе</a:t>
            </a:r>
          </a:p>
        </p:txBody>
      </p:sp>
      <p:pic>
        <p:nvPicPr>
          <p:cNvPr id="4" name="Содержимое 3" descr="http://ngl2006.narod.ru/Contents/World/Pictures/2016932_211_2_n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716016" cy="63227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Экология – это наука о </a:t>
            </a:r>
            <a:r>
              <a:rPr lang="ru-RU" sz="4000" b="1" dirty="0">
                <a:solidFill>
                  <a:srgbClr val="002060"/>
                </a:solidFill>
              </a:rPr>
              <a:t>взаимоотношениях организмов с окружающей средой </a:t>
            </a:r>
          </a:p>
        </p:txBody>
      </p:sp>
      <p:pic>
        <p:nvPicPr>
          <p:cNvPr id="4" name="Содержимое 3" descr="https://www.hwcdsb.ca/23166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124744"/>
            <a:ext cx="4499991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iki.stavcdo.ru/images/thumb/5/54/%D0%97%D0%B0%D0%BA%D0%BE%D0%BD%D1%8B_%D1%8D%D0%BA%D0%BE%D0%BB%D0%BE%D0%B3%D0%B8%D0%B8.jpg/700px-%D0%97%D0%B0%D0%BA%D0%BE%D0%BD%D1%8B_%D1%8D%D0%BA%D0%BE%D0%BB%D0%BE%D0%B3%D0%B8%D0%B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Всё связано со всем</a:t>
            </a:r>
            <a:r>
              <a:rPr lang="ru-RU" dirty="0"/>
              <a:t> </a:t>
            </a:r>
          </a:p>
        </p:txBody>
      </p:sp>
      <p:pic>
        <p:nvPicPr>
          <p:cNvPr id="4" name="Содержимое 3" descr="696f9cd3afd0d39f75703b37356c04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Всё должно куда-то уходить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9866d09095bf5296a5c904402cb74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7"/>
            <a:ext cx="5581433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Природный мир - круговорот, где ничто не исчезает, а переходит из одной формы в другую.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Природа знает лучше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c444ecf1d247d395ad5cce3f080ae7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988840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251520" y="878934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создавать условия для того, чтобы природные объекты существовали так, как для них наиболее естественно, и сами регулировали себя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364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Внеклассное мероприятие на тему</vt:lpstr>
      <vt:lpstr>«Можно, пожалуй, сказать, что назначение человека как бы заключается в том, чтобы уничтожить свой род, предварительно сделав земной шар непригодным для обитания».                                                                             Жан Батист Ламарк </vt:lpstr>
      <vt:lpstr>Проблемная ситуация «Нужны ли комары?» </vt:lpstr>
      <vt:lpstr>Взаимосвязи в природе</vt:lpstr>
      <vt:lpstr>Экология – это наука о взаимоотношениях организмов с окружающей средой </vt:lpstr>
      <vt:lpstr>Презентация PowerPoint</vt:lpstr>
      <vt:lpstr>Всё связано со всем </vt:lpstr>
      <vt:lpstr>Всё должно куда-то уходить</vt:lpstr>
      <vt:lpstr>Природа знает лучше </vt:lpstr>
      <vt:lpstr>За всё приходится чем-то платить </vt:lpstr>
      <vt:lpstr>Виртуальный экологический рейд: «Какие законы нарушены?»</vt:lpstr>
      <vt:lpstr>Ситуация 1.</vt:lpstr>
      <vt:lpstr>Ситуация 2. </vt:lpstr>
      <vt:lpstr>Ситуация 3</vt:lpstr>
      <vt:lpstr>Ситуация 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</dc:title>
  <dc:creator>Нина</dc:creator>
  <cp:lastModifiedBy>user</cp:lastModifiedBy>
  <cp:revision>50</cp:revision>
  <dcterms:created xsi:type="dcterms:W3CDTF">2021-01-05T14:45:55Z</dcterms:created>
  <dcterms:modified xsi:type="dcterms:W3CDTF">2022-07-30T10:24:02Z</dcterms:modified>
</cp:coreProperties>
</file>