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61" r:id="rId8"/>
    <p:sldId id="262" r:id="rId9"/>
    <p:sldId id="260" r:id="rId10"/>
    <p:sldId id="25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E4D86-D8A8-4D90-9C2A-641FD206DBEC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B8AED-F3AE-4D4F-B3C4-4920C7AD1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8AED-F3AE-4D4F-B3C4-4920C7AD16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DNS\Documents\&#1041;&#1091;&#1084;&#1072;&#1078;&#1082;&#1080;\&#1055;&#1086;&#1088;&#1090;&#1092;&#1086;&#1083;&#1080;&#1086;\2015-16\&#1054;&#1090;&#1082;&#1088;&#1099;&#1090;&#1099;&#1081;%20&#1091;&#1088;&#1086;&#1082;\&#1047;&#1077;&#1084;&#1083;&#1103;%20&#1080;%20&#1089;&#1086;&#1083;&#1085;&#1094;&#1077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DNS\Documents\&#1041;&#1091;&#1084;&#1072;&#1078;&#1082;&#1080;\&#1055;&#1086;&#1088;&#1090;&#1092;&#1086;&#1083;&#1080;&#1086;\2015-16\&#1054;&#1090;&#1082;&#1088;&#1099;&#1090;&#1099;&#1081;%20&#1091;&#1088;&#1086;&#1082;\&#1050;&#1083;&#1080;&#1084;&#1072;&#1090;&#1080;&#1095;&#1077;&#1089;&#1082;&#1080;&#1077;%20&#1087;&#1086;&#1103;&#1089;&#1072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>4-а </a:t>
            </a:r>
            <a:r>
              <a:rPr lang="ru-RU" smtClean="0">
                <a:solidFill>
                  <a:srgbClr val="0070C0"/>
                </a:solidFill>
              </a:rPr>
              <a:t>класс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Подведём итог урока:</a:t>
            </a:r>
            <a:endParaRPr lang="ru-RU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Почему существуют различные природные зоны?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2708920"/>
            <a:ext cx="8229600" cy="103671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3200" dirty="0" smtClean="0">
                <a:solidFill>
                  <a:srgbClr val="C00000"/>
                </a:solidFill>
                <a:latin typeface="Segoe Print" pitchFamily="2" charset="0"/>
              </a:rPr>
              <a:t>Что такое «природные зоны»?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573016"/>
            <a:ext cx="8229600" cy="103671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3200" dirty="0" smtClean="0">
                <a:solidFill>
                  <a:srgbClr val="C00000"/>
                </a:solidFill>
                <a:latin typeface="Segoe Print" pitchFamily="2" charset="0"/>
              </a:rPr>
              <a:t>Как мы будем изучать каждую природную зону?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uiExpand="1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84361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348880"/>
            <a:ext cx="3588990" cy="36368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9751287">
            <a:off x="1515595" y="2470565"/>
            <a:ext cx="7293564" cy="3317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работу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уроке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Вспомним, повторим…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5" name="Рисунок 4" descr="Earth_Rotation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7547">
            <a:off x="1227790" y="1884990"/>
            <a:ext cx="2376264" cy="2376264"/>
          </a:xfrm>
          <a:prstGeom prst="rect">
            <a:avLst/>
          </a:prstGeom>
        </p:spPr>
      </p:pic>
      <p:pic>
        <p:nvPicPr>
          <p:cNvPr id="10" name="Рисунок 9" descr="la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426287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9718" y="1600200"/>
            <a:ext cx="3584563" cy="45259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Вспомним, повторим…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6" name="Рисунок 5" descr="zcdepqrsd_y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7668344" cy="5498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Segoe Print" pitchFamily="2" charset="0"/>
              </a:rPr>
              <a:t>Одинаковы ли условия жизни в разных местах Земли?</a:t>
            </a:r>
            <a:endParaRPr lang="ru-RU" sz="32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708920"/>
            <a:ext cx="775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Природные зоны России</a:t>
            </a:r>
            <a:endParaRPr lang="ru-RU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Segoe Print" pitchFamily="2" charset="0"/>
              </a:rPr>
              <a:t>Одинаковы ли условия жизни в разных местах Земли?</a:t>
            </a:r>
            <a:endParaRPr lang="ru-RU" sz="32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708920"/>
            <a:ext cx="775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Природные зоны России</a:t>
            </a:r>
            <a:endParaRPr lang="ru-RU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4" name="Земля и солнц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988840"/>
            <a:ext cx="6096000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764704"/>
            <a:ext cx="5429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Segoe Print" pitchFamily="2" charset="0"/>
              </a:rPr>
              <a:t>Почему существуют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Segoe Print" pitchFamily="2" charset="0"/>
              </a:rPr>
              <a:t>природные зоны?</a:t>
            </a:r>
            <a:endParaRPr lang="ru-RU" sz="36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лиматические пояс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772816"/>
            <a:ext cx="4752528" cy="3888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332656"/>
            <a:ext cx="56316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Segoe Print" pitchFamily="2" charset="0"/>
              </a:rPr>
              <a:t>Пояса освещённости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Segoe Print" pitchFamily="2" charset="0"/>
              </a:rPr>
              <a:t>Климатические пояса</a:t>
            </a:r>
            <a:endParaRPr lang="ru-RU" sz="36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p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44000" cy="496186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511629" y="1785257"/>
            <a:ext cx="3924300" cy="341085"/>
          </a:xfrm>
          <a:custGeom>
            <a:avLst/>
            <a:gdLst>
              <a:gd name="connsiteX0" fmla="*/ 0 w 3924300"/>
              <a:gd name="connsiteY0" fmla="*/ 0 h 341085"/>
              <a:gd name="connsiteX1" fmla="*/ 206828 w 3924300"/>
              <a:gd name="connsiteY1" fmla="*/ 97972 h 341085"/>
              <a:gd name="connsiteX2" fmla="*/ 381000 w 3924300"/>
              <a:gd name="connsiteY2" fmla="*/ 152400 h 341085"/>
              <a:gd name="connsiteX3" fmla="*/ 566057 w 3924300"/>
              <a:gd name="connsiteY3" fmla="*/ 195943 h 341085"/>
              <a:gd name="connsiteX4" fmla="*/ 718457 w 3924300"/>
              <a:gd name="connsiteY4" fmla="*/ 239486 h 341085"/>
              <a:gd name="connsiteX5" fmla="*/ 925285 w 3924300"/>
              <a:gd name="connsiteY5" fmla="*/ 250372 h 341085"/>
              <a:gd name="connsiteX6" fmla="*/ 1066800 w 3924300"/>
              <a:gd name="connsiteY6" fmla="*/ 272143 h 341085"/>
              <a:gd name="connsiteX7" fmla="*/ 1317171 w 3924300"/>
              <a:gd name="connsiteY7" fmla="*/ 283029 h 341085"/>
              <a:gd name="connsiteX8" fmla="*/ 1534885 w 3924300"/>
              <a:gd name="connsiteY8" fmla="*/ 304800 h 341085"/>
              <a:gd name="connsiteX9" fmla="*/ 1785257 w 3924300"/>
              <a:gd name="connsiteY9" fmla="*/ 315686 h 341085"/>
              <a:gd name="connsiteX10" fmla="*/ 1992085 w 3924300"/>
              <a:gd name="connsiteY10" fmla="*/ 337457 h 341085"/>
              <a:gd name="connsiteX11" fmla="*/ 2220685 w 3924300"/>
              <a:gd name="connsiteY11" fmla="*/ 337457 h 341085"/>
              <a:gd name="connsiteX12" fmla="*/ 2547257 w 3924300"/>
              <a:gd name="connsiteY12" fmla="*/ 326572 h 341085"/>
              <a:gd name="connsiteX13" fmla="*/ 2819400 w 3924300"/>
              <a:gd name="connsiteY13" fmla="*/ 315686 h 341085"/>
              <a:gd name="connsiteX14" fmla="*/ 3113314 w 3924300"/>
              <a:gd name="connsiteY14" fmla="*/ 304800 h 341085"/>
              <a:gd name="connsiteX15" fmla="*/ 3396342 w 3924300"/>
              <a:gd name="connsiteY15" fmla="*/ 272143 h 341085"/>
              <a:gd name="connsiteX16" fmla="*/ 3603171 w 3924300"/>
              <a:gd name="connsiteY16" fmla="*/ 228600 h 341085"/>
              <a:gd name="connsiteX17" fmla="*/ 3875314 w 3924300"/>
              <a:gd name="connsiteY17" fmla="*/ 152400 h 341085"/>
              <a:gd name="connsiteX18" fmla="*/ 3897085 w 3924300"/>
              <a:gd name="connsiteY18" fmla="*/ 141514 h 341085"/>
              <a:gd name="connsiteX19" fmla="*/ 3897085 w 3924300"/>
              <a:gd name="connsiteY19" fmla="*/ 141514 h 3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24300" h="341085">
                <a:moveTo>
                  <a:pt x="0" y="0"/>
                </a:moveTo>
                <a:cubicBezTo>
                  <a:pt x="71664" y="36286"/>
                  <a:pt x="143328" y="72572"/>
                  <a:pt x="206828" y="97972"/>
                </a:cubicBezTo>
                <a:cubicBezTo>
                  <a:pt x="270328" y="123372"/>
                  <a:pt x="321129" y="136072"/>
                  <a:pt x="381000" y="152400"/>
                </a:cubicBezTo>
                <a:cubicBezTo>
                  <a:pt x="440871" y="168728"/>
                  <a:pt x="509814" y="181429"/>
                  <a:pt x="566057" y="195943"/>
                </a:cubicBezTo>
                <a:cubicBezTo>
                  <a:pt x="622300" y="210457"/>
                  <a:pt x="658586" y="230415"/>
                  <a:pt x="718457" y="239486"/>
                </a:cubicBezTo>
                <a:cubicBezTo>
                  <a:pt x="778328" y="248557"/>
                  <a:pt x="867228" y="244929"/>
                  <a:pt x="925285" y="250372"/>
                </a:cubicBezTo>
                <a:cubicBezTo>
                  <a:pt x="983342" y="255815"/>
                  <a:pt x="1001486" y="266700"/>
                  <a:pt x="1066800" y="272143"/>
                </a:cubicBezTo>
                <a:cubicBezTo>
                  <a:pt x="1132114" y="277586"/>
                  <a:pt x="1239157" y="277586"/>
                  <a:pt x="1317171" y="283029"/>
                </a:cubicBezTo>
                <a:cubicBezTo>
                  <a:pt x="1395185" y="288472"/>
                  <a:pt x="1456871" y="299357"/>
                  <a:pt x="1534885" y="304800"/>
                </a:cubicBezTo>
                <a:cubicBezTo>
                  <a:pt x="1612899" y="310243"/>
                  <a:pt x="1709057" y="310243"/>
                  <a:pt x="1785257" y="315686"/>
                </a:cubicBezTo>
                <a:cubicBezTo>
                  <a:pt x="1861457" y="321129"/>
                  <a:pt x="1919514" y="333829"/>
                  <a:pt x="1992085" y="337457"/>
                </a:cubicBezTo>
                <a:cubicBezTo>
                  <a:pt x="2064656" y="341085"/>
                  <a:pt x="2128156" y="339271"/>
                  <a:pt x="2220685" y="337457"/>
                </a:cubicBezTo>
                <a:cubicBezTo>
                  <a:pt x="2313214" y="335643"/>
                  <a:pt x="2547257" y="326572"/>
                  <a:pt x="2547257" y="326572"/>
                </a:cubicBezTo>
                <a:lnTo>
                  <a:pt x="2819400" y="315686"/>
                </a:lnTo>
                <a:cubicBezTo>
                  <a:pt x="2913743" y="312057"/>
                  <a:pt x="3017157" y="312057"/>
                  <a:pt x="3113314" y="304800"/>
                </a:cubicBezTo>
                <a:cubicBezTo>
                  <a:pt x="3209471" y="297543"/>
                  <a:pt x="3314699" y="284843"/>
                  <a:pt x="3396342" y="272143"/>
                </a:cubicBezTo>
                <a:cubicBezTo>
                  <a:pt x="3477985" y="259443"/>
                  <a:pt x="3523342" y="248557"/>
                  <a:pt x="3603171" y="228600"/>
                </a:cubicBezTo>
                <a:cubicBezTo>
                  <a:pt x="3683000" y="208643"/>
                  <a:pt x="3826328" y="166914"/>
                  <a:pt x="3875314" y="152400"/>
                </a:cubicBezTo>
                <a:cubicBezTo>
                  <a:pt x="3924300" y="137886"/>
                  <a:pt x="3897085" y="141514"/>
                  <a:pt x="3897085" y="141514"/>
                </a:cubicBezTo>
                <a:lnTo>
                  <a:pt x="3897085" y="141514"/>
                </a:ln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788024" y="1844824"/>
            <a:ext cx="3924300" cy="341085"/>
          </a:xfrm>
          <a:custGeom>
            <a:avLst/>
            <a:gdLst>
              <a:gd name="connsiteX0" fmla="*/ 0 w 3924300"/>
              <a:gd name="connsiteY0" fmla="*/ 0 h 341085"/>
              <a:gd name="connsiteX1" fmla="*/ 206828 w 3924300"/>
              <a:gd name="connsiteY1" fmla="*/ 97972 h 341085"/>
              <a:gd name="connsiteX2" fmla="*/ 381000 w 3924300"/>
              <a:gd name="connsiteY2" fmla="*/ 152400 h 341085"/>
              <a:gd name="connsiteX3" fmla="*/ 566057 w 3924300"/>
              <a:gd name="connsiteY3" fmla="*/ 195943 h 341085"/>
              <a:gd name="connsiteX4" fmla="*/ 718457 w 3924300"/>
              <a:gd name="connsiteY4" fmla="*/ 239486 h 341085"/>
              <a:gd name="connsiteX5" fmla="*/ 925285 w 3924300"/>
              <a:gd name="connsiteY5" fmla="*/ 250372 h 341085"/>
              <a:gd name="connsiteX6" fmla="*/ 1066800 w 3924300"/>
              <a:gd name="connsiteY6" fmla="*/ 272143 h 341085"/>
              <a:gd name="connsiteX7" fmla="*/ 1317171 w 3924300"/>
              <a:gd name="connsiteY7" fmla="*/ 283029 h 341085"/>
              <a:gd name="connsiteX8" fmla="*/ 1534885 w 3924300"/>
              <a:gd name="connsiteY8" fmla="*/ 304800 h 341085"/>
              <a:gd name="connsiteX9" fmla="*/ 1785257 w 3924300"/>
              <a:gd name="connsiteY9" fmla="*/ 315686 h 341085"/>
              <a:gd name="connsiteX10" fmla="*/ 1992085 w 3924300"/>
              <a:gd name="connsiteY10" fmla="*/ 337457 h 341085"/>
              <a:gd name="connsiteX11" fmla="*/ 2220685 w 3924300"/>
              <a:gd name="connsiteY11" fmla="*/ 337457 h 341085"/>
              <a:gd name="connsiteX12" fmla="*/ 2547257 w 3924300"/>
              <a:gd name="connsiteY12" fmla="*/ 326572 h 341085"/>
              <a:gd name="connsiteX13" fmla="*/ 2819400 w 3924300"/>
              <a:gd name="connsiteY13" fmla="*/ 315686 h 341085"/>
              <a:gd name="connsiteX14" fmla="*/ 3113314 w 3924300"/>
              <a:gd name="connsiteY14" fmla="*/ 304800 h 341085"/>
              <a:gd name="connsiteX15" fmla="*/ 3396342 w 3924300"/>
              <a:gd name="connsiteY15" fmla="*/ 272143 h 341085"/>
              <a:gd name="connsiteX16" fmla="*/ 3603171 w 3924300"/>
              <a:gd name="connsiteY16" fmla="*/ 228600 h 341085"/>
              <a:gd name="connsiteX17" fmla="*/ 3875314 w 3924300"/>
              <a:gd name="connsiteY17" fmla="*/ 152400 h 341085"/>
              <a:gd name="connsiteX18" fmla="*/ 3897085 w 3924300"/>
              <a:gd name="connsiteY18" fmla="*/ 141514 h 341085"/>
              <a:gd name="connsiteX19" fmla="*/ 3897085 w 3924300"/>
              <a:gd name="connsiteY19" fmla="*/ 141514 h 3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24300" h="341085">
                <a:moveTo>
                  <a:pt x="0" y="0"/>
                </a:moveTo>
                <a:cubicBezTo>
                  <a:pt x="71664" y="36286"/>
                  <a:pt x="143328" y="72572"/>
                  <a:pt x="206828" y="97972"/>
                </a:cubicBezTo>
                <a:cubicBezTo>
                  <a:pt x="270328" y="123372"/>
                  <a:pt x="321129" y="136072"/>
                  <a:pt x="381000" y="152400"/>
                </a:cubicBezTo>
                <a:cubicBezTo>
                  <a:pt x="440871" y="168728"/>
                  <a:pt x="509814" y="181429"/>
                  <a:pt x="566057" y="195943"/>
                </a:cubicBezTo>
                <a:cubicBezTo>
                  <a:pt x="622300" y="210457"/>
                  <a:pt x="658586" y="230415"/>
                  <a:pt x="718457" y="239486"/>
                </a:cubicBezTo>
                <a:cubicBezTo>
                  <a:pt x="778328" y="248557"/>
                  <a:pt x="867228" y="244929"/>
                  <a:pt x="925285" y="250372"/>
                </a:cubicBezTo>
                <a:cubicBezTo>
                  <a:pt x="983342" y="255815"/>
                  <a:pt x="1001486" y="266700"/>
                  <a:pt x="1066800" y="272143"/>
                </a:cubicBezTo>
                <a:cubicBezTo>
                  <a:pt x="1132114" y="277586"/>
                  <a:pt x="1239157" y="277586"/>
                  <a:pt x="1317171" y="283029"/>
                </a:cubicBezTo>
                <a:cubicBezTo>
                  <a:pt x="1395185" y="288472"/>
                  <a:pt x="1456871" y="299357"/>
                  <a:pt x="1534885" y="304800"/>
                </a:cubicBezTo>
                <a:cubicBezTo>
                  <a:pt x="1612899" y="310243"/>
                  <a:pt x="1709057" y="310243"/>
                  <a:pt x="1785257" y="315686"/>
                </a:cubicBezTo>
                <a:cubicBezTo>
                  <a:pt x="1861457" y="321129"/>
                  <a:pt x="1919514" y="333829"/>
                  <a:pt x="1992085" y="337457"/>
                </a:cubicBezTo>
                <a:cubicBezTo>
                  <a:pt x="2064656" y="341085"/>
                  <a:pt x="2128156" y="339271"/>
                  <a:pt x="2220685" y="337457"/>
                </a:cubicBezTo>
                <a:cubicBezTo>
                  <a:pt x="2313214" y="335643"/>
                  <a:pt x="2547257" y="326572"/>
                  <a:pt x="2547257" y="326572"/>
                </a:cubicBezTo>
                <a:lnTo>
                  <a:pt x="2819400" y="315686"/>
                </a:lnTo>
                <a:cubicBezTo>
                  <a:pt x="2913743" y="312057"/>
                  <a:pt x="3017157" y="312057"/>
                  <a:pt x="3113314" y="304800"/>
                </a:cubicBezTo>
                <a:cubicBezTo>
                  <a:pt x="3209471" y="297543"/>
                  <a:pt x="3314699" y="284843"/>
                  <a:pt x="3396342" y="272143"/>
                </a:cubicBezTo>
                <a:cubicBezTo>
                  <a:pt x="3477985" y="259443"/>
                  <a:pt x="3523342" y="248557"/>
                  <a:pt x="3603171" y="228600"/>
                </a:cubicBezTo>
                <a:cubicBezTo>
                  <a:pt x="3683000" y="208643"/>
                  <a:pt x="3826328" y="166914"/>
                  <a:pt x="3875314" y="152400"/>
                </a:cubicBezTo>
                <a:cubicBezTo>
                  <a:pt x="3924300" y="137886"/>
                  <a:pt x="3897085" y="141514"/>
                  <a:pt x="3897085" y="141514"/>
                </a:cubicBezTo>
                <a:lnTo>
                  <a:pt x="3897085" y="141514"/>
                </a:ln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0800000">
            <a:off x="467544" y="3284984"/>
            <a:ext cx="3924300" cy="341085"/>
          </a:xfrm>
          <a:custGeom>
            <a:avLst/>
            <a:gdLst>
              <a:gd name="connsiteX0" fmla="*/ 0 w 3924300"/>
              <a:gd name="connsiteY0" fmla="*/ 0 h 341085"/>
              <a:gd name="connsiteX1" fmla="*/ 206828 w 3924300"/>
              <a:gd name="connsiteY1" fmla="*/ 97972 h 341085"/>
              <a:gd name="connsiteX2" fmla="*/ 381000 w 3924300"/>
              <a:gd name="connsiteY2" fmla="*/ 152400 h 341085"/>
              <a:gd name="connsiteX3" fmla="*/ 566057 w 3924300"/>
              <a:gd name="connsiteY3" fmla="*/ 195943 h 341085"/>
              <a:gd name="connsiteX4" fmla="*/ 718457 w 3924300"/>
              <a:gd name="connsiteY4" fmla="*/ 239486 h 341085"/>
              <a:gd name="connsiteX5" fmla="*/ 925285 w 3924300"/>
              <a:gd name="connsiteY5" fmla="*/ 250372 h 341085"/>
              <a:gd name="connsiteX6" fmla="*/ 1066800 w 3924300"/>
              <a:gd name="connsiteY6" fmla="*/ 272143 h 341085"/>
              <a:gd name="connsiteX7" fmla="*/ 1317171 w 3924300"/>
              <a:gd name="connsiteY7" fmla="*/ 283029 h 341085"/>
              <a:gd name="connsiteX8" fmla="*/ 1534885 w 3924300"/>
              <a:gd name="connsiteY8" fmla="*/ 304800 h 341085"/>
              <a:gd name="connsiteX9" fmla="*/ 1785257 w 3924300"/>
              <a:gd name="connsiteY9" fmla="*/ 315686 h 341085"/>
              <a:gd name="connsiteX10" fmla="*/ 1992085 w 3924300"/>
              <a:gd name="connsiteY10" fmla="*/ 337457 h 341085"/>
              <a:gd name="connsiteX11" fmla="*/ 2220685 w 3924300"/>
              <a:gd name="connsiteY11" fmla="*/ 337457 h 341085"/>
              <a:gd name="connsiteX12" fmla="*/ 2547257 w 3924300"/>
              <a:gd name="connsiteY12" fmla="*/ 326572 h 341085"/>
              <a:gd name="connsiteX13" fmla="*/ 2819400 w 3924300"/>
              <a:gd name="connsiteY13" fmla="*/ 315686 h 341085"/>
              <a:gd name="connsiteX14" fmla="*/ 3113314 w 3924300"/>
              <a:gd name="connsiteY14" fmla="*/ 304800 h 341085"/>
              <a:gd name="connsiteX15" fmla="*/ 3396342 w 3924300"/>
              <a:gd name="connsiteY15" fmla="*/ 272143 h 341085"/>
              <a:gd name="connsiteX16" fmla="*/ 3603171 w 3924300"/>
              <a:gd name="connsiteY16" fmla="*/ 228600 h 341085"/>
              <a:gd name="connsiteX17" fmla="*/ 3875314 w 3924300"/>
              <a:gd name="connsiteY17" fmla="*/ 152400 h 341085"/>
              <a:gd name="connsiteX18" fmla="*/ 3897085 w 3924300"/>
              <a:gd name="connsiteY18" fmla="*/ 141514 h 341085"/>
              <a:gd name="connsiteX19" fmla="*/ 3897085 w 3924300"/>
              <a:gd name="connsiteY19" fmla="*/ 141514 h 3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24300" h="341085">
                <a:moveTo>
                  <a:pt x="0" y="0"/>
                </a:moveTo>
                <a:cubicBezTo>
                  <a:pt x="71664" y="36286"/>
                  <a:pt x="143328" y="72572"/>
                  <a:pt x="206828" y="97972"/>
                </a:cubicBezTo>
                <a:cubicBezTo>
                  <a:pt x="270328" y="123372"/>
                  <a:pt x="321129" y="136072"/>
                  <a:pt x="381000" y="152400"/>
                </a:cubicBezTo>
                <a:cubicBezTo>
                  <a:pt x="440871" y="168728"/>
                  <a:pt x="509814" y="181429"/>
                  <a:pt x="566057" y="195943"/>
                </a:cubicBezTo>
                <a:cubicBezTo>
                  <a:pt x="622300" y="210457"/>
                  <a:pt x="658586" y="230415"/>
                  <a:pt x="718457" y="239486"/>
                </a:cubicBezTo>
                <a:cubicBezTo>
                  <a:pt x="778328" y="248557"/>
                  <a:pt x="867228" y="244929"/>
                  <a:pt x="925285" y="250372"/>
                </a:cubicBezTo>
                <a:cubicBezTo>
                  <a:pt x="983342" y="255815"/>
                  <a:pt x="1001486" y="266700"/>
                  <a:pt x="1066800" y="272143"/>
                </a:cubicBezTo>
                <a:cubicBezTo>
                  <a:pt x="1132114" y="277586"/>
                  <a:pt x="1239157" y="277586"/>
                  <a:pt x="1317171" y="283029"/>
                </a:cubicBezTo>
                <a:cubicBezTo>
                  <a:pt x="1395185" y="288472"/>
                  <a:pt x="1456871" y="299357"/>
                  <a:pt x="1534885" y="304800"/>
                </a:cubicBezTo>
                <a:cubicBezTo>
                  <a:pt x="1612899" y="310243"/>
                  <a:pt x="1709057" y="310243"/>
                  <a:pt x="1785257" y="315686"/>
                </a:cubicBezTo>
                <a:cubicBezTo>
                  <a:pt x="1861457" y="321129"/>
                  <a:pt x="1919514" y="333829"/>
                  <a:pt x="1992085" y="337457"/>
                </a:cubicBezTo>
                <a:cubicBezTo>
                  <a:pt x="2064656" y="341085"/>
                  <a:pt x="2128156" y="339271"/>
                  <a:pt x="2220685" y="337457"/>
                </a:cubicBezTo>
                <a:cubicBezTo>
                  <a:pt x="2313214" y="335643"/>
                  <a:pt x="2547257" y="326572"/>
                  <a:pt x="2547257" y="326572"/>
                </a:cubicBezTo>
                <a:lnTo>
                  <a:pt x="2819400" y="315686"/>
                </a:lnTo>
                <a:cubicBezTo>
                  <a:pt x="2913743" y="312057"/>
                  <a:pt x="3017157" y="312057"/>
                  <a:pt x="3113314" y="304800"/>
                </a:cubicBezTo>
                <a:cubicBezTo>
                  <a:pt x="3209471" y="297543"/>
                  <a:pt x="3314699" y="284843"/>
                  <a:pt x="3396342" y="272143"/>
                </a:cubicBezTo>
                <a:cubicBezTo>
                  <a:pt x="3477985" y="259443"/>
                  <a:pt x="3523342" y="248557"/>
                  <a:pt x="3603171" y="228600"/>
                </a:cubicBezTo>
                <a:cubicBezTo>
                  <a:pt x="3683000" y="208643"/>
                  <a:pt x="3826328" y="166914"/>
                  <a:pt x="3875314" y="152400"/>
                </a:cubicBezTo>
                <a:cubicBezTo>
                  <a:pt x="3924300" y="137886"/>
                  <a:pt x="3897085" y="141514"/>
                  <a:pt x="3897085" y="141514"/>
                </a:cubicBezTo>
                <a:lnTo>
                  <a:pt x="3897085" y="141514"/>
                </a:ln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0633085">
            <a:off x="4788024" y="3429000"/>
            <a:ext cx="3924300" cy="341085"/>
          </a:xfrm>
          <a:custGeom>
            <a:avLst/>
            <a:gdLst>
              <a:gd name="connsiteX0" fmla="*/ 0 w 3924300"/>
              <a:gd name="connsiteY0" fmla="*/ 0 h 341085"/>
              <a:gd name="connsiteX1" fmla="*/ 206828 w 3924300"/>
              <a:gd name="connsiteY1" fmla="*/ 97972 h 341085"/>
              <a:gd name="connsiteX2" fmla="*/ 381000 w 3924300"/>
              <a:gd name="connsiteY2" fmla="*/ 152400 h 341085"/>
              <a:gd name="connsiteX3" fmla="*/ 566057 w 3924300"/>
              <a:gd name="connsiteY3" fmla="*/ 195943 h 341085"/>
              <a:gd name="connsiteX4" fmla="*/ 718457 w 3924300"/>
              <a:gd name="connsiteY4" fmla="*/ 239486 h 341085"/>
              <a:gd name="connsiteX5" fmla="*/ 925285 w 3924300"/>
              <a:gd name="connsiteY5" fmla="*/ 250372 h 341085"/>
              <a:gd name="connsiteX6" fmla="*/ 1066800 w 3924300"/>
              <a:gd name="connsiteY6" fmla="*/ 272143 h 341085"/>
              <a:gd name="connsiteX7" fmla="*/ 1317171 w 3924300"/>
              <a:gd name="connsiteY7" fmla="*/ 283029 h 341085"/>
              <a:gd name="connsiteX8" fmla="*/ 1534885 w 3924300"/>
              <a:gd name="connsiteY8" fmla="*/ 304800 h 341085"/>
              <a:gd name="connsiteX9" fmla="*/ 1785257 w 3924300"/>
              <a:gd name="connsiteY9" fmla="*/ 315686 h 341085"/>
              <a:gd name="connsiteX10" fmla="*/ 1992085 w 3924300"/>
              <a:gd name="connsiteY10" fmla="*/ 337457 h 341085"/>
              <a:gd name="connsiteX11" fmla="*/ 2220685 w 3924300"/>
              <a:gd name="connsiteY11" fmla="*/ 337457 h 341085"/>
              <a:gd name="connsiteX12" fmla="*/ 2547257 w 3924300"/>
              <a:gd name="connsiteY12" fmla="*/ 326572 h 341085"/>
              <a:gd name="connsiteX13" fmla="*/ 2819400 w 3924300"/>
              <a:gd name="connsiteY13" fmla="*/ 315686 h 341085"/>
              <a:gd name="connsiteX14" fmla="*/ 3113314 w 3924300"/>
              <a:gd name="connsiteY14" fmla="*/ 304800 h 341085"/>
              <a:gd name="connsiteX15" fmla="*/ 3396342 w 3924300"/>
              <a:gd name="connsiteY15" fmla="*/ 272143 h 341085"/>
              <a:gd name="connsiteX16" fmla="*/ 3603171 w 3924300"/>
              <a:gd name="connsiteY16" fmla="*/ 228600 h 341085"/>
              <a:gd name="connsiteX17" fmla="*/ 3875314 w 3924300"/>
              <a:gd name="connsiteY17" fmla="*/ 152400 h 341085"/>
              <a:gd name="connsiteX18" fmla="*/ 3897085 w 3924300"/>
              <a:gd name="connsiteY18" fmla="*/ 141514 h 341085"/>
              <a:gd name="connsiteX19" fmla="*/ 3897085 w 3924300"/>
              <a:gd name="connsiteY19" fmla="*/ 141514 h 3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24300" h="341085">
                <a:moveTo>
                  <a:pt x="0" y="0"/>
                </a:moveTo>
                <a:cubicBezTo>
                  <a:pt x="71664" y="36286"/>
                  <a:pt x="143328" y="72572"/>
                  <a:pt x="206828" y="97972"/>
                </a:cubicBezTo>
                <a:cubicBezTo>
                  <a:pt x="270328" y="123372"/>
                  <a:pt x="321129" y="136072"/>
                  <a:pt x="381000" y="152400"/>
                </a:cubicBezTo>
                <a:cubicBezTo>
                  <a:pt x="440871" y="168728"/>
                  <a:pt x="509814" y="181429"/>
                  <a:pt x="566057" y="195943"/>
                </a:cubicBezTo>
                <a:cubicBezTo>
                  <a:pt x="622300" y="210457"/>
                  <a:pt x="658586" y="230415"/>
                  <a:pt x="718457" y="239486"/>
                </a:cubicBezTo>
                <a:cubicBezTo>
                  <a:pt x="778328" y="248557"/>
                  <a:pt x="867228" y="244929"/>
                  <a:pt x="925285" y="250372"/>
                </a:cubicBezTo>
                <a:cubicBezTo>
                  <a:pt x="983342" y="255815"/>
                  <a:pt x="1001486" y="266700"/>
                  <a:pt x="1066800" y="272143"/>
                </a:cubicBezTo>
                <a:cubicBezTo>
                  <a:pt x="1132114" y="277586"/>
                  <a:pt x="1239157" y="277586"/>
                  <a:pt x="1317171" y="283029"/>
                </a:cubicBezTo>
                <a:cubicBezTo>
                  <a:pt x="1395185" y="288472"/>
                  <a:pt x="1456871" y="299357"/>
                  <a:pt x="1534885" y="304800"/>
                </a:cubicBezTo>
                <a:cubicBezTo>
                  <a:pt x="1612899" y="310243"/>
                  <a:pt x="1709057" y="310243"/>
                  <a:pt x="1785257" y="315686"/>
                </a:cubicBezTo>
                <a:cubicBezTo>
                  <a:pt x="1861457" y="321129"/>
                  <a:pt x="1919514" y="333829"/>
                  <a:pt x="1992085" y="337457"/>
                </a:cubicBezTo>
                <a:cubicBezTo>
                  <a:pt x="2064656" y="341085"/>
                  <a:pt x="2128156" y="339271"/>
                  <a:pt x="2220685" y="337457"/>
                </a:cubicBezTo>
                <a:cubicBezTo>
                  <a:pt x="2313214" y="335643"/>
                  <a:pt x="2547257" y="326572"/>
                  <a:pt x="2547257" y="326572"/>
                </a:cubicBezTo>
                <a:lnTo>
                  <a:pt x="2819400" y="315686"/>
                </a:lnTo>
                <a:cubicBezTo>
                  <a:pt x="2913743" y="312057"/>
                  <a:pt x="3017157" y="312057"/>
                  <a:pt x="3113314" y="304800"/>
                </a:cubicBezTo>
                <a:cubicBezTo>
                  <a:pt x="3209471" y="297543"/>
                  <a:pt x="3314699" y="284843"/>
                  <a:pt x="3396342" y="272143"/>
                </a:cubicBezTo>
                <a:cubicBezTo>
                  <a:pt x="3477985" y="259443"/>
                  <a:pt x="3523342" y="248557"/>
                  <a:pt x="3603171" y="228600"/>
                </a:cubicBezTo>
                <a:cubicBezTo>
                  <a:pt x="3683000" y="208643"/>
                  <a:pt x="3826328" y="166914"/>
                  <a:pt x="3875314" y="152400"/>
                </a:cubicBezTo>
                <a:cubicBezTo>
                  <a:pt x="3924300" y="137886"/>
                  <a:pt x="3897085" y="141514"/>
                  <a:pt x="3897085" y="141514"/>
                </a:cubicBezTo>
                <a:lnTo>
                  <a:pt x="3897085" y="141514"/>
                </a:ln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534886" y="4408714"/>
            <a:ext cx="1730828" cy="337457"/>
          </a:xfrm>
          <a:custGeom>
            <a:avLst/>
            <a:gdLst>
              <a:gd name="connsiteX0" fmla="*/ 0 w 1730828"/>
              <a:gd name="connsiteY0" fmla="*/ 283029 h 337457"/>
              <a:gd name="connsiteX1" fmla="*/ 97971 w 1730828"/>
              <a:gd name="connsiteY1" fmla="*/ 217715 h 337457"/>
              <a:gd name="connsiteX2" fmla="*/ 206828 w 1730828"/>
              <a:gd name="connsiteY2" fmla="*/ 141515 h 337457"/>
              <a:gd name="connsiteX3" fmla="*/ 348343 w 1730828"/>
              <a:gd name="connsiteY3" fmla="*/ 65315 h 337457"/>
              <a:gd name="connsiteX4" fmla="*/ 511628 w 1730828"/>
              <a:gd name="connsiteY4" fmla="*/ 21772 h 337457"/>
              <a:gd name="connsiteX5" fmla="*/ 740228 w 1730828"/>
              <a:gd name="connsiteY5" fmla="*/ 0 h 337457"/>
              <a:gd name="connsiteX6" fmla="*/ 957943 w 1730828"/>
              <a:gd name="connsiteY6" fmla="*/ 21772 h 337457"/>
              <a:gd name="connsiteX7" fmla="*/ 1153885 w 1730828"/>
              <a:gd name="connsiteY7" fmla="*/ 43543 h 337457"/>
              <a:gd name="connsiteX8" fmla="*/ 1371600 w 1730828"/>
              <a:gd name="connsiteY8" fmla="*/ 119743 h 337457"/>
              <a:gd name="connsiteX9" fmla="*/ 1567543 w 1730828"/>
              <a:gd name="connsiteY9" fmla="*/ 206829 h 337457"/>
              <a:gd name="connsiteX10" fmla="*/ 1730828 w 1730828"/>
              <a:gd name="connsiteY10" fmla="*/ 337457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828" h="337457">
                <a:moveTo>
                  <a:pt x="0" y="283029"/>
                </a:moveTo>
                <a:lnTo>
                  <a:pt x="97971" y="217715"/>
                </a:lnTo>
                <a:cubicBezTo>
                  <a:pt x="132442" y="194129"/>
                  <a:pt x="165099" y="166915"/>
                  <a:pt x="206828" y="141515"/>
                </a:cubicBezTo>
                <a:cubicBezTo>
                  <a:pt x="248557" y="116115"/>
                  <a:pt x="297543" y="85272"/>
                  <a:pt x="348343" y="65315"/>
                </a:cubicBezTo>
                <a:cubicBezTo>
                  <a:pt x="399143" y="45358"/>
                  <a:pt x="446314" y="32658"/>
                  <a:pt x="511628" y="21772"/>
                </a:cubicBezTo>
                <a:cubicBezTo>
                  <a:pt x="576942" y="10886"/>
                  <a:pt x="665842" y="0"/>
                  <a:pt x="740228" y="0"/>
                </a:cubicBezTo>
                <a:cubicBezTo>
                  <a:pt x="814614" y="0"/>
                  <a:pt x="957943" y="21772"/>
                  <a:pt x="957943" y="21772"/>
                </a:cubicBezTo>
                <a:cubicBezTo>
                  <a:pt x="1026886" y="29029"/>
                  <a:pt x="1084942" y="27215"/>
                  <a:pt x="1153885" y="43543"/>
                </a:cubicBezTo>
                <a:cubicBezTo>
                  <a:pt x="1222828" y="59872"/>
                  <a:pt x="1302657" y="92529"/>
                  <a:pt x="1371600" y="119743"/>
                </a:cubicBezTo>
                <a:cubicBezTo>
                  <a:pt x="1440543" y="146957"/>
                  <a:pt x="1507672" y="170543"/>
                  <a:pt x="1567543" y="206829"/>
                </a:cubicBezTo>
                <a:cubicBezTo>
                  <a:pt x="1627414" y="243115"/>
                  <a:pt x="1679121" y="290286"/>
                  <a:pt x="1730828" y="337457"/>
                </a:cubicBez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868144" y="4437112"/>
            <a:ext cx="1730828" cy="337457"/>
          </a:xfrm>
          <a:custGeom>
            <a:avLst/>
            <a:gdLst>
              <a:gd name="connsiteX0" fmla="*/ 0 w 1730828"/>
              <a:gd name="connsiteY0" fmla="*/ 283029 h 337457"/>
              <a:gd name="connsiteX1" fmla="*/ 97971 w 1730828"/>
              <a:gd name="connsiteY1" fmla="*/ 217715 h 337457"/>
              <a:gd name="connsiteX2" fmla="*/ 206828 w 1730828"/>
              <a:gd name="connsiteY2" fmla="*/ 141515 h 337457"/>
              <a:gd name="connsiteX3" fmla="*/ 348343 w 1730828"/>
              <a:gd name="connsiteY3" fmla="*/ 65315 h 337457"/>
              <a:gd name="connsiteX4" fmla="*/ 511628 w 1730828"/>
              <a:gd name="connsiteY4" fmla="*/ 21772 h 337457"/>
              <a:gd name="connsiteX5" fmla="*/ 740228 w 1730828"/>
              <a:gd name="connsiteY5" fmla="*/ 0 h 337457"/>
              <a:gd name="connsiteX6" fmla="*/ 957943 w 1730828"/>
              <a:gd name="connsiteY6" fmla="*/ 21772 h 337457"/>
              <a:gd name="connsiteX7" fmla="*/ 1153885 w 1730828"/>
              <a:gd name="connsiteY7" fmla="*/ 43543 h 337457"/>
              <a:gd name="connsiteX8" fmla="*/ 1371600 w 1730828"/>
              <a:gd name="connsiteY8" fmla="*/ 119743 h 337457"/>
              <a:gd name="connsiteX9" fmla="*/ 1567543 w 1730828"/>
              <a:gd name="connsiteY9" fmla="*/ 206829 h 337457"/>
              <a:gd name="connsiteX10" fmla="*/ 1730828 w 1730828"/>
              <a:gd name="connsiteY10" fmla="*/ 337457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828" h="337457">
                <a:moveTo>
                  <a:pt x="0" y="283029"/>
                </a:moveTo>
                <a:lnTo>
                  <a:pt x="97971" y="217715"/>
                </a:lnTo>
                <a:cubicBezTo>
                  <a:pt x="132442" y="194129"/>
                  <a:pt x="165099" y="166915"/>
                  <a:pt x="206828" y="141515"/>
                </a:cubicBezTo>
                <a:cubicBezTo>
                  <a:pt x="248557" y="116115"/>
                  <a:pt x="297543" y="85272"/>
                  <a:pt x="348343" y="65315"/>
                </a:cubicBezTo>
                <a:cubicBezTo>
                  <a:pt x="399143" y="45358"/>
                  <a:pt x="446314" y="32658"/>
                  <a:pt x="511628" y="21772"/>
                </a:cubicBezTo>
                <a:cubicBezTo>
                  <a:pt x="576942" y="10886"/>
                  <a:pt x="665842" y="0"/>
                  <a:pt x="740228" y="0"/>
                </a:cubicBezTo>
                <a:cubicBezTo>
                  <a:pt x="814614" y="0"/>
                  <a:pt x="957943" y="21772"/>
                  <a:pt x="957943" y="21772"/>
                </a:cubicBezTo>
                <a:cubicBezTo>
                  <a:pt x="1026886" y="29029"/>
                  <a:pt x="1084942" y="27215"/>
                  <a:pt x="1153885" y="43543"/>
                </a:cubicBezTo>
                <a:cubicBezTo>
                  <a:pt x="1222828" y="59872"/>
                  <a:pt x="1302657" y="92529"/>
                  <a:pt x="1371600" y="119743"/>
                </a:cubicBezTo>
                <a:cubicBezTo>
                  <a:pt x="1440543" y="146957"/>
                  <a:pt x="1507672" y="170543"/>
                  <a:pt x="1567543" y="206829"/>
                </a:cubicBezTo>
                <a:cubicBezTo>
                  <a:pt x="1627414" y="243115"/>
                  <a:pt x="1679121" y="290286"/>
                  <a:pt x="1730828" y="337457"/>
                </a:cubicBez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0800000">
            <a:off x="1619672" y="764704"/>
            <a:ext cx="1730828" cy="337457"/>
          </a:xfrm>
          <a:custGeom>
            <a:avLst/>
            <a:gdLst>
              <a:gd name="connsiteX0" fmla="*/ 0 w 1730828"/>
              <a:gd name="connsiteY0" fmla="*/ 283029 h 337457"/>
              <a:gd name="connsiteX1" fmla="*/ 97971 w 1730828"/>
              <a:gd name="connsiteY1" fmla="*/ 217715 h 337457"/>
              <a:gd name="connsiteX2" fmla="*/ 206828 w 1730828"/>
              <a:gd name="connsiteY2" fmla="*/ 141515 h 337457"/>
              <a:gd name="connsiteX3" fmla="*/ 348343 w 1730828"/>
              <a:gd name="connsiteY3" fmla="*/ 65315 h 337457"/>
              <a:gd name="connsiteX4" fmla="*/ 511628 w 1730828"/>
              <a:gd name="connsiteY4" fmla="*/ 21772 h 337457"/>
              <a:gd name="connsiteX5" fmla="*/ 740228 w 1730828"/>
              <a:gd name="connsiteY5" fmla="*/ 0 h 337457"/>
              <a:gd name="connsiteX6" fmla="*/ 957943 w 1730828"/>
              <a:gd name="connsiteY6" fmla="*/ 21772 h 337457"/>
              <a:gd name="connsiteX7" fmla="*/ 1153885 w 1730828"/>
              <a:gd name="connsiteY7" fmla="*/ 43543 h 337457"/>
              <a:gd name="connsiteX8" fmla="*/ 1371600 w 1730828"/>
              <a:gd name="connsiteY8" fmla="*/ 119743 h 337457"/>
              <a:gd name="connsiteX9" fmla="*/ 1567543 w 1730828"/>
              <a:gd name="connsiteY9" fmla="*/ 206829 h 337457"/>
              <a:gd name="connsiteX10" fmla="*/ 1730828 w 1730828"/>
              <a:gd name="connsiteY10" fmla="*/ 337457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828" h="337457">
                <a:moveTo>
                  <a:pt x="0" y="283029"/>
                </a:moveTo>
                <a:lnTo>
                  <a:pt x="97971" y="217715"/>
                </a:lnTo>
                <a:cubicBezTo>
                  <a:pt x="132442" y="194129"/>
                  <a:pt x="165099" y="166915"/>
                  <a:pt x="206828" y="141515"/>
                </a:cubicBezTo>
                <a:cubicBezTo>
                  <a:pt x="248557" y="116115"/>
                  <a:pt x="297543" y="85272"/>
                  <a:pt x="348343" y="65315"/>
                </a:cubicBezTo>
                <a:cubicBezTo>
                  <a:pt x="399143" y="45358"/>
                  <a:pt x="446314" y="32658"/>
                  <a:pt x="511628" y="21772"/>
                </a:cubicBezTo>
                <a:cubicBezTo>
                  <a:pt x="576942" y="10886"/>
                  <a:pt x="665842" y="0"/>
                  <a:pt x="740228" y="0"/>
                </a:cubicBezTo>
                <a:cubicBezTo>
                  <a:pt x="814614" y="0"/>
                  <a:pt x="957943" y="21772"/>
                  <a:pt x="957943" y="21772"/>
                </a:cubicBezTo>
                <a:cubicBezTo>
                  <a:pt x="1026886" y="29029"/>
                  <a:pt x="1084942" y="27215"/>
                  <a:pt x="1153885" y="43543"/>
                </a:cubicBezTo>
                <a:cubicBezTo>
                  <a:pt x="1222828" y="59872"/>
                  <a:pt x="1302657" y="92529"/>
                  <a:pt x="1371600" y="119743"/>
                </a:cubicBezTo>
                <a:cubicBezTo>
                  <a:pt x="1440543" y="146957"/>
                  <a:pt x="1507672" y="170543"/>
                  <a:pt x="1567543" y="206829"/>
                </a:cubicBezTo>
                <a:cubicBezTo>
                  <a:pt x="1627414" y="243115"/>
                  <a:pt x="1679121" y="290286"/>
                  <a:pt x="1730828" y="337457"/>
                </a:cubicBez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5868144" y="764704"/>
            <a:ext cx="1730828" cy="337457"/>
          </a:xfrm>
          <a:custGeom>
            <a:avLst/>
            <a:gdLst>
              <a:gd name="connsiteX0" fmla="*/ 0 w 1730828"/>
              <a:gd name="connsiteY0" fmla="*/ 283029 h 337457"/>
              <a:gd name="connsiteX1" fmla="*/ 97971 w 1730828"/>
              <a:gd name="connsiteY1" fmla="*/ 217715 h 337457"/>
              <a:gd name="connsiteX2" fmla="*/ 206828 w 1730828"/>
              <a:gd name="connsiteY2" fmla="*/ 141515 h 337457"/>
              <a:gd name="connsiteX3" fmla="*/ 348343 w 1730828"/>
              <a:gd name="connsiteY3" fmla="*/ 65315 h 337457"/>
              <a:gd name="connsiteX4" fmla="*/ 511628 w 1730828"/>
              <a:gd name="connsiteY4" fmla="*/ 21772 h 337457"/>
              <a:gd name="connsiteX5" fmla="*/ 740228 w 1730828"/>
              <a:gd name="connsiteY5" fmla="*/ 0 h 337457"/>
              <a:gd name="connsiteX6" fmla="*/ 957943 w 1730828"/>
              <a:gd name="connsiteY6" fmla="*/ 21772 h 337457"/>
              <a:gd name="connsiteX7" fmla="*/ 1153885 w 1730828"/>
              <a:gd name="connsiteY7" fmla="*/ 43543 h 337457"/>
              <a:gd name="connsiteX8" fmla="*/ 1371600 w 1730828"/>
              <a:gd name="connsiteY8" fmla="*/ 119743 h 337457"/>
              <a:gd name="connsiteX9" fmla="*/ 1567543 w 1730828"/>
              <a:gd name="connsiteY9" fmla="*/ 206829 h 337457"/>
              <a:gd name="connsiteX10" fmla="*/ 1730828 w 1730828"/>
              <a:gd name="connsiteY10" fmla="*/ 337457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828" h="337457">
                <a:moveTo>
                  <a:pt x="0" y="283029"/>
                </a:moveTo>
                <a:lnTo>
                  <a:pt x="97971" y="217715"/>
                </a:lnTo>
                <a:cubicBezTo>
                  <a:pt x="132442" y="194129"/>
                  <a:pt x="165099" y="166915"/>
                  <a:pt x="206828" y="141515"/>
                </a:cubicBezTo>
                <a:cubicBezTo>
                  <a:pt x="248557" y="116115"/>
                  <a:pt x="297543" y="85272"/>
                  <a:pt x="348343" y="65315"/>
                </a:cubicBezTo>
                <a:cubicBezTo>
                  <a:pt x="399143" y="45358"/>
                  <a:pt x="446314" y="32658"/>
                  <a:pt x="511628" y="21772"/>
                </a:cubicBezTo>
                <a:cubicBezTo>
                  <a:pt x="576942" y="10886"/>
                  <a:pt x="665842" y="0"/>
                  <a:pt x="740228" y="0"/>
                </a:cubicBezTo>
                <a:cubicBezTo>
                  <a:pt x="814614" y="0"/>
                  <a:pt x="957943" y="21772"/>
                  <a:pt x="957943" y="21772"/>
                </a:cubicBezTo>
                <a:cubicBezTo>
                  <a:pt x="1026886" y="29029"/>
                  <a:pt x="1084942" y="27215"/>
                  <a:pt x="1153885" y="43543"/>
                </a:cubicBezTo>
                <a:cubicBezTo>
                  <a:pt x="1222828" y="59872"/>
                  <a:pt x="1302657" y="92529"/>
                  <a:pt x="1371600" y="119743"/>
                </a:cubicBezTo>
                <a:cubicBezTo>
                  <a:pt x="1440543" y="146957"/>
                  <a:pt x="1507672" y="170543"/>
                  <a:pt x="1567543" y="206829"/>
                </a:cubicBezTo>
                <a:cubicBezTo>
                  <a:pt x="1627414" y="243115"/>
                  <a:pt x="1679121" y="290286"/>
                  <a:pt x="1730828" y="337457"/>
                </a:cubicBez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Природные зоны России</a:t>
            </a:r>
            <a:endParaRPr lang="ru-RU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904656" cy="405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Как изучать природные зоны?</a:t>
            </a:r>
            <a:endParaRPr lang="ru-RU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708920"/>
            <a:ext cx="8244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Составим план изучения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природных зон</a:t>
            </a:r>
            <a:endParaRPr lang="ru-RU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4" name="Рисунок 3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8092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159</TotalTime>
  <Words>89</Words>
  <Application>Microsoft Office PowerPoint</Application>
  <PresentationFormat>Экран (4:3)</PresentationFormat>
  <Paragraphs>23</Paragraphs>
  <Slides>11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Print</vt:lpstr>
      <vt:lpstr>1</vt:lpstr>
      <vt:lpstr>Окружающий мир 4-а класс</vt:lpstr>
      <vt:lpstr>Вспомним, повторим…</vt:lpstr>
      <vt:lpstr>Вспомним, повторим…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Природные зоны России</vt:lpstr>
      <vt:lpstr>Как изучать природные зоны?</vt:lpstr>
      <vt:lpstr>Подведём итог урока: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4-а класс Учитель: Галаева Марина Анатольевна МКОУ СОШ № 3</dc:title>
  <dc:creator>DNS</dc:creator>
  <cp:lastModifiedBy>Я</cp:lastModifiedBy>
  <cp:revision>18</cp:revision>
  <dcterms:created xsi:type="dcterms:W3CDTF">2015-11-25T17:19:37Z</dcterms:created>
  <dcterms:modified xsi:type="dcterms:W3CDTF">2022-02-03T16:55:46Z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