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6" r:id="rId2"/>
    <p:sldId id="291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5" r:id="rId17"/>
    <p:sldId id="286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6450C-B97E-47BE-8148-A0BD8114FD56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5E28-28DB-41A9-B01C-E57073D2B4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3A51-54B8-4AE2-8996-7E0FC268ACC2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FAF1-88A1-40E1-8416-DC6281E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0%D0%BB%D1%8C%D0%BD%D0%B8%D0%B9_%D0%92%D0%BE%D1%81%D1%82%D0%BE%D0%BA_%D0%A0%D0%BE%D1%81%D1%81%D0%B8%D0%B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E%D0%BB%D0%B3%D0%B0_(%D1%80%D0%B5%D0%BA%D0%B0)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ru.wikipedia.org/wiki/%D0%94%D0%BE%D0%BD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4%D0%B3%D0%B0%D0%BD%D0%B8%D1%81%D1%82%D0%B0%D0%BD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ru.wikipedia.org/wiki/%D0%98%D0%BD%D0%B4%D0%B8%D1%8F" TargetMode="External"/><Relationship Id="rId2" Type="http://schemas.openxmlformats.org/officeDocument/2006/relationships/hyperlink" Target="http://www.google.ru/imgres?q=%D1%84%D0%BE%D1%82%D0%BE%D0%B3%D1%80%D0%B0%D1%84%D0%B8%D0%B8+%D0%B3%D0%BE%D1%80%D0%BD%D0%BE%D0%B3%D0%BE+%D0%BA%D0%BE%D0%B7%D0%BB%D0%B0&amp;hl=ru&amp;newwindow=1&amp;sa=X&amp;rlz=1T4ADFA_ruRU465RU466&amp;biw=1366&amp;bih=622&amp;tbm=isch&amp;prmd=imvns&amp;tbnid=y0p7zDl_G7uTQM:&amp;imgrefurl=http://biosch7sortavala.narod.ru/animals/p78aa1.html&amp;docid=bRV68qOfeWnMEM&amp;imgurl=http://biosch7sortavala.narod.ru/animals/images/04a0031.jpg&amp;w=709&amp;h=532&amp;ei=9OqsUJzfDcSgtAae4YDwCg&amp;zoom=1&amp;iact=hc&amp;vpx=252&amp;vpy=247&amp;dur=1070&amp;hovh=194&amp;hovw=259&amp;tx=151&amp;ty=95&amp;sig=109556936974527176789&amp;page=4&amp;tbnh=139&amp;tbnw=183&amp;start=74&amp;ndsp=27&amp;ved=1t:429,r:89,s:0,i:34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2%D1%83%D1%80%D0%BA%D0%B5%D1%81%D1%82%D0%B0%D0%BD" TargetMode="External"/><Relationship Id="rId5" Type="http://schemas.openxmlformats.org/officeDocument/2006/relationships/hyperlink" Target="http://ru.wikipedia.org/wiki/%D0%9C%D0%BE%D0%BD%D0%B3%D0%BE%D0%BB%D0%B8%D1%8F" TargetMode="External"/><Relationship Id="rId4" Type="http://schemas.openxmlformats.org/officeDocument/2006/relationships/hyperlink" Target="http://ru.wikipedia.org/wiki/%D0%A0%D0%BE%D1%81%D1%81%D0%B8%D1%8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Bovinae" TargetMode="External"/><Relationship Id="rId7" Type="http://schemas.openxmlformats.org/officeDocument/2006/relationships/hyperlink" Target="http://ru.wikipedia.org/wiki/%D0%91%D1%8B%D0%BA%D0%B8_(%D0%BF%D0%BE%D0%B4%D1%81%D0%B5%D0%BC%D0%B5%D0%B9%D1%81%D1%82%D0%B2%D0%BE)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5%D0%B2%D1%80%D0%BE%D0%BF%D0%B0" TargetMode="External"/><Relationship Id="rId5" Type="http://schemas.openxmlformats.org/officeDocument/2006/relationships/hyperlink" Target="http://ru.wikipedia.org/wiki/%D0%9C%D0%BB%D0%B5%D0%BA%D0%BE%D0%BF%D0%B8%D1%82%D0%B0%D1%8E%D1%89%D0%B8%D0%B5" TargetMode="External"/><Relationship Id="rId4" Type="http://schemas.openxmlformats.org/officeDocument/2006/relationships/hyperlink" Target="http://ru.wikipedia.org/wiki/%D0%91%D0%B8%D0%B7%D0%BE%D0%BD%D1%8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608512" cy="380243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Люди! </a:t>
            </a:r>
            <a:br>
              <a:rPr lang="ru-RU" sz="2700" dirty="0" smtClean="0"/>
            </a:br>
            <a:r>
              <a:rPr lang="ru-RU" sz="2700" dirty="0" smtClean="0"/>
              <a:t>Берегите эти земли, эти воды, </a:t>
            </a:r>
            <a:br>
              <a:rPr lang="ru-RU" sz="2700" dirty="0" smtClean="0"/>
            </a:br>
            <a:r>
              <a:rPr lang="ru-RU" sz="2700" dirty="0" smtClean="0"/>
              <a:t>Даже малую былиночку любя. </a:t>
            </a:r>
            <a:br>
              <a:rPr lang="ru-RU" sz="2700" dirty="0" smtClean="0"/>
            </a:br>
            <a:r>
              <a:rPr lang="ru-RU" sz="2700" dirty="0" smtClean="0"/>
              <a:t>Берегите всех зверей внутри природы. </a:t>
            </a:r>
            <a:br>
              <a:rPr lang="ru-RU" sz="2700" dirty="0" smtClean="0"/>
            </a:br>
            <a:r>
              <a:rPr lang="ru-RU" sz="2700" dirty="0" smtClean="0"/>
              <a:t>Убивайте лишь зверей внутри себя.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red-list.ru/pic/red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9881">
            <a:off x="696940" y="1166435"/>
            <a:ext cx="3429024" cy="4140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УШАСТЫЙ ЕЖ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kuharka.ru/images/users/gallery/2011/08/06/b_127558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88" r="78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России встречается  от низовьев Дона  и Поволжских степей до Оби. Ушастые ежи относятся к насекомоядным – самой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древней примитивной  группе  млекопитающих,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появившихся на Земле во времена динозавров.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714884"/>
            <a:ext cx="5486400" cy="56673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 ОБЫКНОВЕННЫЙ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Уж обыкновенны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12775"/>
            <a:ext cx="5349894" cy="401242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286388"/>
            <a:ext cx="5349894" cy="107157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Уж обыкновенный распространён повсеместно в Европе. Ужи отличаются от других змей «жёлтыми ушами» — ярко-выраженными отметинами на голове, чаще жёлтыми, но иногда белыми и оранжевыми.. Питается в основном живыми лягушками, грызунами и реже рыбой.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ВОЛК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Красный вол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911" b="291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9062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встречался в основном на юге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 tooltip="Дальний Восток России"/>
              </a:rPr>
              <a:t>Дальнего Востока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волк-типичный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гор.Убежищами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красным волкам обычно служат расщелины скал. Обладают развитым слухом, хорошо плавают и отлично прыгают 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МАНУЛ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http://zverki.org/wp-content/uploads/2010/11/tqci0wbzdy5xt4e9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Манул - животное размером с домашнюю кошку, но чуть больше. От обычной кошки он отличается более плотным, массивным телом на коротких толстых лапах и очень густой шерстью. Норы строит в скалах, расщелинах, под камнями. В еде отдает предпочтение мелким грызунам, но не брезгует сусликами и зайцами. Летом питается даже насекомыми.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ВЫХУХОЛЬ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im4-tub-ru.yandex.net/i?id=76006722-5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264" r="1226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численность вида в России по экспертной оценке составляет около 35 000 особей, сосредоточенных в основном в бассейнах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Волга (река)"/>
              </a:rPr>
              <a:t>Волги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20 000 зверьков, 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Дон"/>
              </a:rPr>
              <a:t>Дона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10 000 зверьков. Это одно из самых крупных насекомоядных Северной Евразии: длина тела 18—22 см, хвоста — 17—21 см, масса 380—520 г. Телосложение плотное. Шея снаружи почти незаметна.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СИБИРСКИЙ ГОРНЫЙ КОЗЕЛ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t3.gstatic.com/images?q=tbn:ANd9GcQbp2UvXapTkbWa4YRVAvNhtXJEYmmQbbJyI2Axg8Cpq40CEQ46og">
            <a:hlinkClick r:id="rId2" tgtFrame="&quot;_blank&quot;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90620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Сибирские горные козлы обитают преимущественно в горах Азии. Их ареал простирается от юга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4" tooltip="Россия"/>
              </a:rPr>
              <a:t>России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западной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5" tooltip="Монголия"/>
              </a:rPr>
              <a:t>Монголии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6" tooltip="Туркестан"/>
              </a:rPr>
              <a:t>Туркестан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севера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7" tooltip="Индия"/>
              </a:rPr>
              <a:t>Индии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  <a:hlinkClick r:id="rId8" tooltip="Афганистан"/>
              </a:rPr>
              <a:t>Афганистана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Порой они встречаются на высоте до 6700 м, избегая как правило лесов. Зимой они мигрируют в более низинные регионы.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НАРВАЛ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://dribbble.s3.amazonaws.com/users/85681/screenshots/721394/narwhal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2762269" cy="207170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Нарвалы обитают в Арктике. Когда наступает зима, они мигрируют к югу(берега Норвегии, Англии), а летом плывут к берегам Сибири. Нарвалы относятся к отряду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китоообразных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svm.TEC.PLP\Pictures\map_4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642918"/>
            <a:ext cx="3504327" cy="2357454"/>
          </a:xfrm>
          <a:prstGeom prst="rect">
            <a:avLst/>
          </a:prstGeom>
          <a:noFill/>
        </p:spPr>
      </p:pic>
      <p:pic>
        <p:nvPicPr>
          <p:cNvPr id="37890" name="Picture 2" descr="http://im3-tub-ru.yandex.net/i?id=524317117-0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42918"/>
            <a:ext cx="21907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ОРЛАН БЕЛОХВОСТ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929" b="992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крупная птица, размах крыльев до 2,5 м; масса самки около 6 кг, самца 4 кг, размах крыльев 182-239 см. Хвост клиновидно заострен, чисто-белый. Клюв крепкий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крючкообразно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загнутый на конце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ЖУРАВЛЬ КРАСАВКА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2" name="Picture 8" descr="http://www.rbcu.ru/upload/forum/upload/666/5642_00_629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928794" y="715154"/>
            <a:ext cx="4857784" cy="364333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357826"/>
            <a:ext cx="5486400" cy="8048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 веке численность этих журавлей резко снизилась, и встретить красавку на гнездовье в сколько-нибудь заметном количестве можно лишь в сухих степях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Прикаспия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особенно в Калмыкии.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6/61/Peter_scott_in_1954_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1" y="1286973"/>
            <a:ext cx="3943340" cy="5055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Питер Скотт.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РОСОМАХА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ulo_gulo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81" r="23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Крупный хищник из семейства куньих. Масса тела -9-18кг длина – 70-86см. Росомаха всеядна - ловит зайцев, птиц, мышей, ест птичьи яйца, ягоды, мёд.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643446"/>
            <a:ext cx="5422918" cy="4286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Эскулапов полоз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6-tub-ru.yandex.net/i?id=557891356-6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486400" cy="41148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072074"/>
            <a:ext cx="5994422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Достигает в длину до 2 метров.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 исчез в ряде р-нов Адыгеи, на Черноморском побережье Краснодарского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края. Местами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еще обычен, но неуклонно сокращается в численности. Охраняется на территории Сочинского государственного природного национального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УССУРИЙСКИЙ ( АМУРСКИЙ) ТИГР</a:t>
            </a:r>
            <a:endParaRPr lang="ru-RU" dirty="0"/>
          </a:p>
        </p:txBody>
      </p:sp>
      <p:pic>
        <p:nvPicPr>
          <p:cNvPr id="5" name="Picture 6" descr="тиг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439" b="20439"/>
          <a:stretch>
            <a:fillRect/>
          </a:stretch>
        </p:blipFill>
        <p:spPr bwMode="auto"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62058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Занесён в Красную книгу в 1947 году.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Амурский тигр — один из самых малочисленных подвидов тигра.</a:t>
            </a:r>
          </a:p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Самый крупный в мире, единственный представитель вида, </a:t>
            </a:r>
          </a:p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живущий в снегах Масса -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270-300 кг;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высота в холке - от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0,6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(самки) до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1,1 м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(самцы); длина тела до кончика хвоста -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2,7-3,8 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ксово, зубро - бизо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57150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57224" y="604781"/>
            <a:ext cx="742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Зубр, или европейский зубр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Bovinae"/>
              </a:rPr>
              <a:t>быков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рода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Бизоны"/>
              </a:rPr>
              <a:t>бизонов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071546"/>
            <a:ext cx="5929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Зубр - обитатель смешанных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лесов. 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корм - трава, листья, ветки, кора, плоды. Зубр является самым тяжёлым и крупным наземным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tooltip="Млекопитающие"/>
              </a:rPr>
              <a:t>млекопитающим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6" tooltip="Европа"/>
              </a:rPr>
              <a:t>Европы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последним европейским представителем диких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7" tooltip="Быки (подсемейство)"/>
              </a:rPr>
              <a:t>быков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Длина его тела может достигать 330 см, высота в холке до двух метров, а вес достигает одной тонны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концу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века зубры и бизоны в природе были уничтожены, сохранились в зоопарках. В результате работы зоологов численность зубров и бизонов в мире возросла к 1980 году до 2000 голов, в т.ч. в России на 655 особей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РБ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4357718" cy="368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3380"/>
            <a:ext cx="742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СНЕЖНЫЙ БАРС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Cнежный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барс, или, как его еще называют, ирбис - один из самых известных и редких видов крупных кошек. В России он встречается на высокогорных хребтах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Алтай-Саянской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горной системы. Сегодня в нашей стране осталось всего лишь около 150-200 этих прекрасных животных.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"/>
          <p:cNvSpPr/>
          <p:nvPr/>
        </p:nvSpPr>
        <p:spPr>
          <a:xfrm>
            <a:off x="714348" y="357166"/>
            <a:ext cx="8046615" cy="6163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КАМЫШОВЫЙ КОТ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8-tub-ru.yandex.net/i?id=284644980-30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522" r="652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Камышовый кот крупнее любого из представителей домашних кошек: в длину достигает 60—90 см, масса от 8 до 12 кг Камышовый кот прекрасно приспособлен к существованию в густых зарослях тростника и колючих кустарников по низменным берегам рек, озёр и морей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574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Люди!  Берегите эти земли, эти воды,  Даже малую былиночку любя.  Берегите всех зверей внутри природы.  Убивайте лишь зверей внутри себя.  </vt:lpstr>
      <vt:lpstr>Питер Скотт. </vt:lpstr>
      <vt:lpstr>РОСОМАХА</vt:lpstr>
      <vt:lpstr>Эскулапов полоз</vt:lpstr>
      <vt:lpstr>УССУРИЙСКИЙ ( АМУРСКИЙ) ТИГР</vt:lpstr>
      <vt:lpstr>Слайд 6</vt:lpstr>
      <vt:lpstr>Слайд 7</vt:lpstr>
      <vt:lpstr>Слайд 8</vt:lpstr>
      <vt:lpstr>КАМЫШОВЫЙ КОТ</vt:lpstr>
      <vt:lpstr>УШАСТЫЙ ЕЖ</vt:lpstr>
      <vt:lpstr>УЖ ОБЫКНОВЕННЫЙ</vt:lpstr>
      <vt:lpstr>КРАСНЫЙ ВОЛК</vt:lpstr>
      <vt:lpstr>МАНУЛ</vt:lpstr>
      <vt:lpstr>ВЫХУХОЛЬ</vt:lpstr>
      <vt:lpstr>СИБИРСКИЙ ГОРНЫЙ КОЗЕЛ</vt:lpstr>
      <vt:lpstr>НАРВАЛ</vt:lpstr>
      <vt:lpstr>ОРЛАН БЕЛОХВОСТ</vt:lpstr>
      <vt:lpstr>ЖУРАВЛЬ КРАСАВКА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Настя</cp:lastModifiedBy>
  <cp:revision>63</cp:revision>
  <dcterms:created xsi:type="dcterms:W3CDTF">2012-12-07T18:51:51Z</dcterms:created>
  <dcterms:modified xsi:type="dcterms:W3CDTF">2014-09-25T15:45:04Z</dcterms:modified>
</cp:coreProperties>
</file>