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0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9" r:id="rId13"/>
    <p:sldId id="265" r:id="rId14"/>
    <p:sldId id="266" r:id="rId15"/>
    <p:sldId id="267" r:id="rId16"/>
    <p:sldId id="268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9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5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7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5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1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8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5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9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BD3B5-FFEA-40A6-866B-D32F387F958C}" type="datetimeFigureOut">
              <a:rPr lang="ru-RU" smtClean="0"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67369-C875-4449-B6D8-FC140623A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1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6124"/>
            <a:ext cx="10515600" cy="19469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Витальевич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Собинов 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тенор России»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648" y="4018207"/>
            <a:ext cx="5731098" cy="2158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музыки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Вышеславская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Кайгородова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Борисовна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1" y="765667"/>
            <a:ext cx="6555346" cy="177276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100летию со дня рождения Собинова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выпустили Почтовые марки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 с портретом певца.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юбилейная Медаль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cherrystoneauctions.com/auctionscans200909/17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3275751"/>
            <a:ext cx="5486400" cy="322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domantik.ru/system/images/17843/original.jpeg?1395864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23" y="1652051"/>
            <a:ext cx="4924425" cy="4818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31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Памятник  </a:t>
            </a:r>
            <a:r>
              <a:rPr lang="ru-RU" b="1" dirty="0">
                <a:latin typeface="+mn-lt"/>
              </a:rPr>
              <a:t>Леониду Собинову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2" y="2085492"/>
            <a:ext cx="5153666" cy="3865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997262" y="2332982"/>
            <a:ext cx="6096000" cy="2579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декабря 2007г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торжественно открыт памятник Леониду Собинову в Ярославле.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на ул. Максимова напротив Филармонии.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21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  Ярославле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детско-юношеский конкурс им.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Л.В.Собинова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 Ярославль приезжают представители из Москвы,  Вологды, Костромы, Владимира, Томска, Перми, Омска, Рыбинска, Переславля,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Тутаева и других городов.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708298"/>
            <a:ext cx="3670479" cy="390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46" y="2936470"/>
            <a:ext cx="3456122" cy="3678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80" y="3179134"/>
            <a:ext cx="3634991" cy="3436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97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099560" cy="612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42" y="365125"/>
            <a:ext cx="3872590" cy="616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06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3" y="545209"/>
            <a:ext cx="3347434" cy="6036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92" y="545208"/>
            <a:ext cx="4189127" cy="603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3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12" y="365125"/>
            <a:ext cx="4061874" cy="603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7" y="364052"/>
            <a:ext cx="3737788" cy="591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55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62"/>
            <a:ext cx="3914104" cy="6471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215938"/>
            <a:ext cx="4185633" cy="641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12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02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Похоронен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</a:t>
            </a:r>
            <a:r>
              <a:rPr lang="ru-RU" b="1" dirty="0">
                <a:latin typeface="+mn-lt"/>
              </a:rPr>
              <a:t>на Ново-Девичьем кладбище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 </a:t>
            </a:r>
            <a:r>
              <a:rPr lang="ru-RU" b="1" dirty="0">
                <a:latin typeface="+mn-lt"/>
              </a:rPr>
              <a:t>Москве.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8194" name="Picture 2" descr="http://dic.academic.ru/pictures/wiki/files/76/Leonid_Sobinov_Novod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6" y="2183233"/>
            <a:ext cx="554080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645499" y="2809500"/>
            <a:ext cx="5177307" cy="157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ночь на 14 октября 1934 г. Л.В. Собинов скончался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Риге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сердечного приступа.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6734" y="1320319"/>
            <a:ext cx="5490407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Витальевич Собинов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6737" y="4093923"/>
            <a:ext cx="4043680" cy="2409546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/>
              <a:t>(1872-1934</a:t>
            </a:r>
            <a:r>
              <a:rPr lang="ru-RU" sz="4000" b="1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выдающийся русский оперный певец.</a:t>
            </a:r>
            <a:r>
              <a:rPr lang="ru-RU" sz="5100" b="1" dirty="0" smtClean="0"/>
              <a:t> </a:t>
            </a:r>
            <a:endParaRPr lang="ru-RU" sz="5100" b="1" dirty="0"/>
          </a:p>
        </p:txBody>
      </p:sp>
      <p:pic>
        <p:nvPicPr>
          <p:cNvPr id="4" name="Рисунок 3" descr="http://www.sobinov.yar.ru/pictures/portrait/offic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2" y="539354"/>
            <a:ext cx="3950508" cy="596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85852" y="325424"/>
            <a:ext cx="6532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ОРФЕЕЙ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РУССКОЙ СЦЕНЫ»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64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623" y="2348471"/>
            <a:ext cx="1840606" cy="1325563"/>
          </a:xfrm>
        </p:spPr>
        <p:txBody>
          <a:bodyPr/>
          <a:lstStyle/>
          <a:p>
            <a:r>
              <a:rPr lang="ru-RU" b="1" dirty="0" smtClean="0"/>
              <a:t>Семья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1" y="365125"/>
            <a:ext cx="8203842" cy="6152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93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tourism-review.com/temp/news_content_tmb_14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3091020"/>
            <a:ext cx="4842456" cy="363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uploads.chekhoved.net/uploads/image/_o/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78" y="0"/>
            <a:ext cx="4155222" cy="337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3" y="632025"/>
            <a:ext cx="7237926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Л. В. Собинова были огромным событием в культурной жизни России и европейских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457" y="2678806"/>
            <a:ext cx="5898524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Солист Императорских театров с 1897 по 1917 гг., с 1913 г. - солист его Императорского величества, с 1904 по 1914 гг. - солист театра Ла Скала  оперный театр в Милане (Италия), один из наиболее известных в мире., в 1917 г. Л. В. Собинов - комиссар Большого театра в период Временного правительства, затем директор театра. В 1923 г. ему присвоено звание Народного артиста Республики.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Улица </a:t>
            </a:r>
            <a:r>
              <a:rPr lang="ru-RU" b="1" dirty="0" smtClean="0">
                <a:latin typeface="+mn-lt"/>
              </a:rPr>
              <a:t>Собинова                      Дом - музей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7" y="1173008"/>
            <a:ext cx="5171864" cy="3878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3806"/>
            <a:ext cx="5715000" cy="384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1977" y="5429392"/>
            <a:ext cx="11256130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ней находится Музей имени Собинова, который включает в себя различные ценности времени Леонида Витальевича.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39" y="590138"/>
            <a:ext cx="3487692" cy="2615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70" y="3425779"/>
            <a:ext cx="2472744" cy="329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71" y="3506273"/>
            <a:ext cx="4704009" cy="313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3966600"/>
            <a:ext cx="4069724" cy="259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46" y="365125"/>
            <a:ext cx="4153973" cy="290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" y="590138"/>
            <a:ext cx="3712671" cy="2475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88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365125"/>
            <a:ext cx="483616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Концертный зал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им. Л. В. Собинова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http://vesnushka.yar.ru/oldves/data/share/halls_2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4" y="1959565"/>
            <a:ext cx="538145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geophoto.ru/large/kks212100325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02" y="1690688"/>
            <a:ext cx="4796598" cy="3323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7182113" y="0"/>
            <a:ext cx="39867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/>
              <a:t>Саратовская</a:t>
            </a:r>
          </a:p>
          <a:p>
            <a:pPr algn="ctr"/>
            <a:r>
              <a:rPr lang="ru-RU" sz="4400" b="1" dirty="0" smtClean="0"/>
              <a:t> консерватория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8062" y="5166483"/>
            <a:ext cx="566393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ней проводятся ежегодно фестивали оперной музыки.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47" y="910375"/>
            <a:ext cx="5839066" cy="132556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Ярославское училище им. Л. В. Собинова</a:t>
            </a:r>
            <a:endParaRPr lang="ru-RU" b="1" dirty="0">
              <a:latin typeface="+mn-lt"/>
            </a:endParaRPr>
          </a:p>
        </p:txBody>
      </p:sp>
      <p:pic>
        <p:nvPicPr>
          <p:cNvPr id="3074" name="Picture 2" descr="http://www.yarnews.net/files/1/1000/15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47" y="2755807"/>
            <a:ext cx="5470194" cy="365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258560" y="748863"/>
            <a:ext cx="5567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Детская </a:t>
            </a:r>
          </a:p>
          <a:p>
            <a:pPr algn="ctr"/>
            <a:r>
              <a:rPr lang="ru-RU" sz="4400" b="1" dirty="0" smtClean="0"/>
              <a:t>школа искусств</a:t>
            </a:r>
            <a:endParaRPr lang="ru-RU" sz="4400" b="1" dirty="0"/>
          </a:p>
        </p:txBody>
      </p:sp>
      <p:pic>
        <p:nvPicPr>
          <p:cNvPr id="6" name="Picture 2" descr="http://dilya-yar.narod.ru/cards-buff/chkola-vid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2755807"/>
            <a:ext cx="5619519" cy="3633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23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Пассажирский  </a:t>
            </a:r>
            <a:r>
              <a:rPr lang="ru-RU" b="1" dirty="0">
                <a:latin typeface="+mn-lt"/>
              </a:rPr>
              <a:t>турбоход</a:t>
            </a:r>
          </a:p>
        </p:txBody>
      </p:sp>
      <p:pic>
        <p:nvPicPr>
          <p:cNvPr id="6146" name="Picture 2" descr="http://www.naviearmatori.net/albums/userpics/10024/Leonid_Sobino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58" y="1582281"/>
            <a:ext cx="6005275" cy="3903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840783" y="5861942"/>
            <a:ext cx="4859857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борту которого находился музей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186</Words>
  <Application>Microsoft Office PowerPoint</Application>
  <PresentationFormat>Широкоэкранный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Леонид Витальевич Собинов –  «золотой тенор России» </vt:lpstr>
      <vt:lpstr>Леонид Витальевич Собинов</vt:lpstr>
      <vt:lpstr>Семья</vt:lpstr>
      <vt:lpstr>Выступления Л. В. Собинова были огромным событием в культурной жизни России и европейских стран.</vt:lpstr>
      <vt:lpstr>Улица Собинова                      Дом - музей </vt:lpstr>
      <vt:lpstr>Презентация PowerPoint</vt:lpstr>
      <vt:lpstr>Концертный зал  им. Л. В. Собинова</vt:lpstr>
      <vt:lpstr>Ярославское училище им. Л. В. Собинова</vt:lpstr>
      <vt:lpstr>Пассажирский  турбоход</vt:lpstr>
      <vt:lpstr>К 100летию со дня рождения Собинова  в СССР выпустили Почтовые марки  и конверты с портретом певца.  И выпущена юбилейная Медаль    </vt:lpstr>
      <vt:lpstr>Памятник  Леониду Собинову </vt:lpstr>
      <vt:lpstr>Ежегодно в  Ярославле проходит  Российский детско-юношеский конкурс им. Л.В.Собинова. В  Ярославль приезжают представители из Москвы,  Вологды, Костромы, Владимира, Томска, Перми, Омска, Рыбинска, Переславля, Тутаева и других городов.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Похоронен  на Ново-Девичьем кладбище  в Москве.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Леонид Витальевич Собинов</dc:title>
  <dc:creator>Настя</dc:creator>
  <cp:lastModifiedBy>Настя</cp:lastModifiedBy>
  <cp:revision>13</cp:revision>
  <dcterms:created xsi:type="dcterms:W3CDTF">2016-02-14T11:24:36Z</dcterms:created>
  <dcterms:modified xsi:type="dcterms:W3CDTF">2017-02-18T17:04:57Z</dcterms:modified>
</cp:coreProperties>
</file>