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313" r:id="rId4"/>
    <p:sldId id="310" r:id="rId5"/>
    <p:sldId id="309" r:id="rId6"/>
    <p:sldId id="308" r:id="rId7"/>
    <p:sldId id="306" r:id="rId8"/>
    <p:sldId id="307" r:id="rId9"/>
    <p:sldId id="305" r:id="rId10"/>
    <p:sldId id="304" r:id="rId11"/>
    <p:sldId id="303" r:id="rId12"/>
    <p:sldId id="302" r:id="rId13"/>
    <p:sldId id="301" r:id="rId14"/>
    <p:sldId id="300" r:id="rId15"/>
    <p:sldId id="29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BB8077-ED7F-4978-A6B9-FE298DEC3A3F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007170-8F3C-4BC5-AE14-AC8CD0EF1E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669811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ВОЗРАСТНЫЕ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КРИЗИСЫ</a:t>
            </a:r>
          </a:p>
        </p:txBody>
      </p:sp>
      <p:pic>
        <p:nvPicPr>
          <p:cNvPr id="1028" name="Picture 4" descr="https://im1-tub-ru.yandex.net/i?id=82c88b2e1f3c609a8b9ed944c84ac56b&amp;n=33&amp;h=190&amp;w=16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664296" cy="316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s319024.vk.me/v319024624/16be/Xv8U0G4WGQ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11041"/>
            <a:ext cx="4355976" cy="498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04856" cy="403244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переходный этап между детством и взрослой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жизнью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КРИЗИС 14-15 ЛЕТ ПОДРОСТКОВЫЙ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7157" y="3513563"/>
            <a:ext cx="7144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Ведущая деятельность - общение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2" name="Picture 6" descr="https://im0-tub-ru.yandex.net/i?id=e1368f972178bf624fe0deac70a76a6f&amp;n=33&amp;h=190&amp;w=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08" y="4203334"/>
            <a:ext cx="3891023" cy="23102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7992888" cy="439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Возрастает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самостоятельность ребенка;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многообразными и содержательными становятся все отношения с другими детьми и взрослыми;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Значительно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расширяется и существенно изменяется сфера его деятельности; 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Развивается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ответственное отношение к себе и другим людям.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4972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ПОЛОЖИТЕЛЬНЫЕ ФАКТОРЫ ПОДРОСТКОВОГО ВОЗРАСТА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Запаситесь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терпением. Постарайтесь «ослабить поводок», на котором вы держали своего ребенка, и предоставить ему самостоятельность. Если подросток настойчиво что-то требует, обсудите с ним эти требования. Если ребенок чем-то хочет с вами поделиться – не отмахивайтесь от него, даже если его проблемы кажутся вам смешными. Потеряв доверие ребенка, очень сложно обрести его снова – ребенок замыкается в себе. Во время ссор подросток может вам наговорить гадостей, помните, что на самом деле он так не думает. Ребенку нужна ваша поддержка, любовь, понимание и советы.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ПАМЯТКА ДЛЯ РОДИТЕЛЕЙ </a:t>
            </a:r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064896" cy="44644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5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Нельзя миновать возрастные кризисы, так как без них невозможно дальнейшее развитие личности. Это периоды как ворота в следующий возраст.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848872" cy="882119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Будьте семьей оптимистов, тогда любые проблемы и кризисы вам не по чем. Ведь вы вместе! Любите своего ребенка таким, какой он есть!</a:t>
            </a:r>
          </a:p>
          <a:p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484784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880635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ВОЗРАСТНЫЕ КРИЗИСЫ 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это особые, относительно недолгие периоды в жизни человека, характеризующиеся резкими психическими изменениями. Это нормальные процессы, необходимые для нормального постепенного хода личностного развития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6386" name="Picture 2" descr="http://img12.battlevs.ru/poll/133000/133585/1367151056picvote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51226"/>
            <a:ext cx="2406774" cy="240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538941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ВОЗРАСТНЫЕ КРИЗИСЫ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ПЕРИОД РАЗВИТИЯ РЕБЕНКА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902" y="54452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39590" y="2143168"/>
            <a:ext cx="2363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Кризис 1 года </a:t>
            </a:r>
            <a:endParaRPr lang="ru-RU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2225" y="2836073"/>
            <a:ext cx="35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Кризис 3 лет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«Я сам»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1212" y="4324217"/>
            <a:ext cx="81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Кризис 11-13лет</a:t>
            </a: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Переход в подростковый возраст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64879" y="3583199"/>
            <a:ext cx="5907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Кризис 6-7 лет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Ребенок идет в школу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814" y="5046784"/>
            <a:ext cx="5560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Кризис 17 лет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Юношеский возраст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5" y="2008428"/>
            <a:ext cx="3368722" cy="73114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2739574"/>
            <a:ext cx="4520851" cy="7144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9301" y="3453992"/>
            <a:ext cx="5820578" cy="720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06817" y="4187823"/>
            <a:ext cx="7970010" cy="7344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1813" y="4925346"/>
            <a:ext cx="8558065" cy="7045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plaatjessite.mine.nu/baby/baby's/000%20(7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7533"/>
            <a:ext cx="3209829" cy="268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920880" cy="88211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КРИЗИС 6-7 ЛЕТ РЕБЕНОК ИДЕТ В ШКОЛУ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Главное психическое новообразование, к которому приводит кризис 6-7 лет – способность и потребность в социальном функционировании. Ребенок стремится получить определенную социальную позицию школьника</a:t>
            </a:r>
          </a:p>
        </p:txBody>
      </p:sp>
      <p:pic>
        <p:nvPicPr>
          <p:cNvPr id="3078" name="Picture 6" descr="https://im2-tub-ru.yandex.net/i?id=447dd724c274bdfdfc4f75f4469c74b6&amp;n=33&amp;h=190&amp;w=26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098" y="5229200"/>
            <a:ext cx="2476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852" y="2382991"/>
            <a:ext cx="8424936" cy="37444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Главное психическое новообразование, к которому приводит кризис 6-7 лет – способность и потребность в социальном функционировании. Ребенок стремится получить определенную социальную позицию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школьника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5854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ПСИХИЧЕСКИЕ ОСОБЕННОСТИ ДЕТЕЙ </a:t>
            </a:r>
            <a:endParaRPr lang="ru-RU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6-7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ВОЗРАСТА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712968" cy="53732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Быть </a:t>
            </a:r>
            <a:r>
              <a:rPr lang="ru-RU" sz="2400" b="1" dirty="0">
                <a:solidFill>
                  <a:schemeClr val="tx1"/>
                </a:solidFill>
              </a:rPr>
              <a:t>главным помощником ребенка в том, чтобы адаптация к школе прошла спокойнее. Не торопитесь с походом в школу, если замечаете, что у ребенка игровой интерес значительно преобладает над познавательным. Выстроите режим ребенка таким образом, чтобы оставалось время на отдых, игры и прогулку. Важно помогать ребенку освоить новый для него уровень самостоятельности, предоставляя ему больше свободы. Помните, что оценки в адрес ребенка создают его представление о себе, влияют на его самооценку. Еще до того, как ребенок пойдет в школу, осознайте, что успехи или неудачи ребенка в процессе учебы не есть показатель его успешности в будущем.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Памятка для родителей </a:t>
            </a:r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8136904" cy="5256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новообразования младшего школьного возраста: Отвлеченное словесно – логическое и рассуждающее мышление; Память становится мыслящей, восприятие – думающим; Умение детей произвольно регулировать свое поведение и управлять 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992888" cy="88211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КРИЗИС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11-13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ЛЕТ ПЕРЕХОД В ПОДРОСТКОВЫЙ ВОЗРАСТ 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50894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Новообразования подросткового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возраста:</a:t>
            </a: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Чувство взрослости.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Своя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позиция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Стремление к самостоятельности.</a:t>
            </a:r>
          </a:p>
        </p:txBody>
      </p:sp>
      <p:pic>
        <p:nvPicPr>
          <p:cNvPr id="6146" name="Picture 2" descr="http://player.myshared.ru/1260744/data/images/img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09" y="2780928"/>
            <a:ext cx="1592934" cy="410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08912" cy="590465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ПАМЯТКА ДЛЯ РОДИТЕЛЕЙ </a:t>
            </a:r>
            <a:endParaRPr lang="ru-RU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Будьте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терпеливы. Общение должно быть в виде диалога, где существует равенство позиций взрослого и подростка. Устанавливайте границы дозволенного; Помните, что подросток – личность, претендующая на равные со взрослыми отношения и права. Избегайте оценок личности, высказывайте отношения к поступкам и поведению. Развивайте самосознание – спрашивайте о смыслах поступков, о намерениях.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570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2015-11-17T12:02:45Z</dcterms:created>
  <dcterms:modified xsi:type="dcterms:W3CDTF">2015-11-17T13:40:17Z</dcterms:modified>
</cp:coreProperties>
</file>